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8" r:id="rId6"/>
    <p:sldId id="260" r:id="rId7"/>
    <p:sldId id="265" r:id="rId8"/>
    <p:sldId id="267" r:id="rId9"/>
    <p:sldId id="266" r:id="rId10"/>
    <p:sldId id="261" r:id="rId11"/>
    <p:sldId id="262" r:id="rId12"/>
    <p:sldId id="270" r:id="rId13"/>
    <p:sldId id="263" r:id="rId14"/>
    <p:sldId id="281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4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11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46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98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76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8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3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3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45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3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6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00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97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D71D-43B9-4A16-B114-71CBBBD16D4B}" type="datetimeFigureOut">
              <a:rPr lang="nl-NL" smtClean="0"/>
              <a:pPr/>
              <a:t>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CE92-857B-4C99-BD75-72783CFFD1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3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Autofit/>
          </a:bodyPr>
          <a:lstStyle/>
          <a:p>
            <a:r>
              <a:rPr lang="nl-NL" sz="6000" b="1" dirty="0" smtClean="0"/>
              <a:t>Digitale samenwerking Hummelo </a:t>
            </a:r>
            <a:br>
              <a:rPr lang="nl-NL" sz="6000" b="1" dirty="0" smtClean="0"/>
            </a:br>
            <a:r>
              <a:rPr lang="nl-NL" sz="4000" dirty="0" smtClean="0"/>
              <a:t>(digitaal dorpsplein)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48840"/>
            <a:ext cx="3209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9720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0" y="379117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12160" y="5877272"/>
            <a:ext cx="280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Harold Pelgrom</a:t>
            </a:r>
          </a:p>
          <a:p>
            <a:r>
              <a:rPr lang="nl-NL" dirty="0" smtClean="0"/>
              <a:t>Jan Klein Kranenburg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11560" y="5879013"/>
            <a:ext cx="28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Hummelo, 3 </a:t>
            </a:r>
            <a:r>
              <a:rPr lang="en-US" dirty="0" err="1" smtClean="0"/>
              <a:t>juni</a:t>
            </a:r>
            <a:r>
              <a:rPr lang="en-US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8121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Gedrukte media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+ Evenementen in HKD worden o.a. vermeld in </a:t>
            </a:r>
            <a:br>
              <a:rPr lang="nl-NL" dirty="0" smtClean="0"/>
            </a:br>
            <a:r>
              <a:rPr lang="nl-NL" dirty="0" smtClean="0"/>
              <a:t>   weekkrant Contact </a:t>
            </a:r>
            <a:r>
              <a:rPr lang="nl-NL" dirty="0" smtClean="0"/>
              <a:t>&amp; magazine Hessencombinatie </a:t>
            </a:r>
            <a:endParaRPr lang="nl-NL" dirty="0" smtClean="0"/>
          </a:p>
          <a:p>
            <a:pPr marL="0" indent="0">
              <a:buFontTx/>
              <a:buChar char="-"/>
            </a:pPr>
            <a:r>
              <a:rPr lang="nl-NL" dirty="0" smtClean="0"/>
              <a:t> Beperkte </a:t>
            </a:r>
            <a:r>
              <a:rPr lang="nl-NL" dirty="0" smtClean="0"/>
              <a:t>ruimte per evenement</a:t>
            </a:r>
          </a:p>
          <a:p>
            <a:pPr marL="0" indent="0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Jongere</a:t>
            </a:r>
            <a:r>
              <a:rPr lang="en-US" dirty="0" smtClean="0"/>
              <a:t> </a:t>
            </a:r>
            <a:r>
              <a:rPr lang="en-US" dirty="0" err="1" smtClean="0"/>
              <a:t>generaties</a:t>
            </a:r>
            <a:r>
              <a:rPr lang="en-US" dirty="0" smtClean="0"/>
              <a:t> </a:t>
            </a:r>
            <a:r>
              <a:rPr lang="en-US" dirty="0" err="1" smtClean="0"/>
              <a:t>lezen</a:t>
            </a:r>
            <a:r>
              <a:rPr lang="en-US" dirty="0" smtClean="0"/>
              <a:t> minder </a:t>
            </a:r>
            <a:r>
              <a:rPr lang="en-US" dirty="0" err="1" smtClean="0"/>
              <a:t>drukwerk</a:t>
            </a:r>
            <a:endParaRPr lang="en-US" dirty="0" smtClean="0"/>
          </a:p>
          <a:p>
            <a:pPr marL="0" indent="0">
              <a:buFontTx/>
              <a:buChar char="-"/>
            </a:pPr>
            <a:r>
              <a:rPr lang="en-US" dirty="0" smtClean="0"/>
              <a:t> Nee-Nee-stickers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Coördinatie: Toeristisch Platform HKD (Josée)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‘Pull’ </a:t>
            </a:r>
            <a:r>
              <a:rPr lang="nl-NL" b="1" dirty="0" smtClean="0">
                <a:sym typeface="Wingdings" pitchFamily="2" charset="2"/>
              </a:rPr>
              <a:t> Toekomstige evenementen</a:t>
            </a:r>
            <a:endParaRPr lang="nl-NL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24" y="4869160"/>
            <a:ext cx="12382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79" y="4869160"/>
            <a:ext cx="1241284" cy="17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Begin 2013: Achterhoek 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+ Overzicht van alle evenementen in de </a:t>
            </a:r>
            <a:br>
              <a:rPr lang="nl-NL" dirty="0" smtClean="0"/>
            </a:br>
            <a:r>
              <a:rPr lang="nl-NL" dirty="0" smtClean="0"/>
              <a:t>   Achterhoek (incl. HKD)</a:t>
            </a:r>
          </a:p>
          <a:p>
            <a:pPr marL="0" indent="0">
              <a:buNone/>
            </a:pPr>
            <a:r>
              <a:rPr lang="nl-NL" dirty="0" smtClean="0"/>
              <a:t>+ Meer ruimte beschikbaar voor beschrijving </a:t>
            </a:r>
            <a:br>
              <a:rPr lang="nl-NL" dirty="0" smtClean="0"/>
            </a:br>
            <a:r>
              <a:rPr lang="nl-NL" dirty="0" smtClean="0"/>
              <a:t>   dan in gedrukte media</a:t>
            </a:r>
          </a:p>
          <a:p>
            <a:pPr marL="0" indent="0">
              <a:buNone/>
            </a:pPr>
            <a:r>
              <a:rPr lang="nl-NL" dirty="0" smtClean="0"/>
              <a:t>- Alleen toekomstige evenementen, niet terug </a:t>
            </a:r>
            <a:br>
              <a:rPr lang="nl-NL" dirty="0" smtClean="0"/>
            </a:br>
            <a:r>
              <a:rPr lang="nl-NL" dirty="0" smtClean="0"/>
              <a:t>   te zoeken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‘Pull’ </a:t>
            </a:r>
            <a:r>
              <a:rPr lang="nl-NL" b="1" dirty="0" smtClean="0">
                <a:sym typeface="Wingdings" pitchFamily="2" charset="2"/>
              </a:rPr>
              <a:t> Toekomstige evenementen</a:t>
            </a:r>
            <a:endParaRPr lang="nl-NL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24" y="5325566"/>
            <a:ext cx="1299264" cy="1271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0"/>
            <a:ext cx="7656513" cy="749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1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Mei 2013: Samenwerking diverse media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Combinatie ‘Push &amp; pull’</a:t>
            </a:r>
            <a:r>
              <a:rPr lang="nl-NL" b="1" dirty="0">
                <a:sym typeface="Wingdings" pitchFamily="2" charset="2"/>
              </a:rPr>
              <a:t> Archief, l</a:t>
            </a:r>
            <a:r>
              <a:rPr lang="nl-NL" b="1" dirty="0"/>
              <a:t>aatste nieuws &amp; toekomst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Hummelo-deel </a:t>
            </a:r>
            <a:r>
              <a:rPr lang="nl-NL" b="1" dirty="0" smtClean="0"/>
              <a:t>Kermiswebsite</a:t>
            </a:r>
            <a:r>
              <a:rPr lang="nl-NL" dirty="0" smtClean="0"/>
              <a:t> beschikbaar als </a:t>
            </a:r>
            <a:r>
              <a:rPr lang="nl-NL" b="1" dirty="0" smtClean="0"/>
              <a:t>Hummelo.nl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+ Oude info/foto’s eenvoudig op te zoeken</a:t>
            </a:r>
          </a:p>
          <a:p>
            <a:pPr marL="0" indent="0">
              <a:buNone/>
            </a:pPr>
            <a:r>
              <a:rPr lang="nl-NL" dirty="0" smtClean="0"/>
              <a:t>+ </a:t>
            </a:r>
            <a:r>
              <a:rPr lang="nl-NL" dirty="0" err="1" smtClean="0"/>
              <a:t>Tweets</a:t>
            </a:r>
            <a:r>
              <a:rPr lang="nl-NL" dirty="0" smtClean="0"/>
              <a:t> &amp; Feeds (één pagina met ‘nieuws’)</a:t>
            </a:r>
          </a:p>
          <a:p>
            <a:pPr marL="0" indent="0">
              <a:buNone/>
            </a:pPr>
            <a:r>
              <a:rPr lang="nl-NL" dirty="0" smtClean="0"/>
              <a:t>+ Agenda vanuit Achterhoek Agenda: synchroon met (gedrukte) media</a:t>
            </a:r>
          </a:p>
          <a:p>
            <a:pPr marL="0" indent="0">
              <a:buNone/>
            </a:pPr>
            <a:r>
              <a:rPr lang="nl-NL" dirty="0" smtClean="0"/>
              <a:t>+ Betere bediening tijdelijke bezoekers/toeristen: geen versnipperde info</a:t>
            </a:r>
          </a:p>
          <a:p>
            <a:pPr marL="0" indent="0">
              <a:buNone/>
            </a:pPr>
            <a:r>
              <a:rPr lang="nl-NL" dirty="0" smtClean="0"/>
              <a:t>+ Biedt verenigingen/evenementen ruimte voor promotie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 smtClean="0"/>
              <a:t>Facebook</a:t>
            </a:r>
            <a:r>
              <a:rPr lang="nl-NL" dirty="0" smtClean="0"/>
              <a:t> ‘pusht’ nieuwe info en/of organiseert evenementen. ‘Vrienden’ krijgen bericht met verwijzing naar website voor meer info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err="1" smtClean="0"/>
              <a:t>Twitter</a:t>
            </a:r>
            <a:r>
              <a:rPr lang="nl-NL" dirty="0" smtClean="0"/>
              <a:t> ‘pusht’ nieuwe info naar ‘Volgers’ met verwijzing naar website</a:t>
            </a:r>
          </a:p>
        </p:txBody>
      </p:sp>
    </p:spTree>
    <p:extLst>
      <p:ext uri="{BB962C8B-B14F-4D97-AF65-F5344CB8AC3E}">
        <p14:creationId xmlns:p14="http://schemas.microsoft.com/office/powerpoint/2010/main" val="19021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rije vorm 109"/>
          <p:cNvSpPr/>
          <p:nvPr/>
        </p:nvSpPr>
        <p:spPr>
          <a:xfrm>
            <a:off x="5292080" y="88135"/>
            <a:ext cx="3808573" cy="6640652"/>
          </a:xfrm>
          <a:custGeom>
            <a:avLst/>
            <a:gdLst>
              <a:gd name="connsiteX0" fmla="*/ 2952521 w 3808573"/>
              <a:gd name="connsiteY0" fmla="*/ 33051 h 6640652"/>
              <a:gd name="connsiteX1" fmla="*/ 2897436 w 3808573"/>
              <a:gd name="connsiteY1" fmla="*/ 22034 h 6640652"/>
              <a:gd name="connsiteX2" fmla="*/ 2864386 w 3808573"/>
              <a:gd name="connsiteY2" fmla="*/ 11017 h 6640652"/>
              <a:gd name="connsiteX3" fmla="*/ 2809301 w 3808573"/>
              <a:gd name="connsiteY3" fmla="*/ 0 h 6640652"/>
              <a:gd name="connsiteX4" fmla="*/ 2280492 w 3808573"/>
              <a:gd name="connsiteY4" fmla="*/ 22034 h 6640652"/>
              <a:gd name="connsiteX5" fmla="*/ 2236424 w 3808573"/>
              <a:gd name="connsiteY5" fmla="*/ 33051 h 6640652"/>
              <a:gd name="connsiteX6" fmla="*/ 2093205 w 3808573"/>
              <a:gd name="connsiteY6" fmla="*/ 55084 h 6640652"/>
              <a:gd name="connsiteX7" fmla="*/ 2060154 w 3808573"/>
              <a:gd name="connsiteY7" fmla="*/ 66101 h 6640652"/>
              <a:gd name="connsiteX8" fmla="*/ 1961002 w 3808573"/>
              <a:gd name="connsiteY8" fmla="*/ 121185 h 6640652"/>
              <a:gd name="connsiteX9" fmla="*/ 1927952 w 3808573"/>
              <a:gd name="connsiteY9" fmla="*/ 143219 h 6640652"/>
              <a:gd name="connsiteX10" fmla="*/ 1905918 w 3808573"/>
              <a:gd name="connsiteY10" fmla="*/ 176270 h 6640652"/>
              <a:gd name="connsiteX11" fmla="*/ 1872868 w 3808573"/>
              <a:gd name="connsiteY11" fmla="*/ 187287 h 6640652"/>
              <a:gd name="connsiteX12" fmla="*/ 1806766 w 3808573"/>
              <a:gd name="connsiteY12" fmla="*/ 231354 h 6640652"/>
              <a:gd name="connsiteX13" fmla="*/ 1729648 w 3808573"/>
              <a:gd name="connsiteY13" fmla="*/ 308472 h 6640652"/>
              <a:gd name="connsiteX14" fmla="*/ 1707615 w 3808573"/>
              <a:gd name="connsiteY14" fmla="*/ 341523 h 6640652"/>
              <a:gd name="connsiteX15" fmla="*/ 1641513 w 3808573"/>
              <a:gd name="connsiteY15" fmla="*/ 385590 h 6640652"/>
              <a:gd name="connsiteX16" fmla="*/ 1608463 w 3808573"/>
              <a:gd name="connsiteY16" fmla="*/ 429658 h 6640652"/>
              <a:gd name="connsiteX17" fmla="*/ 1575412 w 3808573"/>
              <a:gd name="connsiteY17" fmla="*/ 440675 h 6640652"/>
              <a:gd name="connsiteX18" fmla="*/ 1564395 w 3808573"/>
              <a:gd name="connsiteY18" fmla="*/ 473725 h 6640652"/>
              <a:gd name="connsiteX19" fmla="*/ 1509311 w 3808573"/>
              <a:gd name="connsiteY19" fmla="*/ 539826 h 6640652"/>
              <a:gd name="connsiteX20" fmla="*/ 1465243 w 3808573"/>
              <a:gd name="connsiteY20" fmla="*/ 594911 h 6640652"/>
              <a:gd name="connsiteX21" fmla="*/ 1421176 w 3808573"/>
              <a:gd name="connsiteY21" fmla="*/ 661012 h 6640652"/>
              <a:gd name="connsiteX22" fmla="*/ 1399142 w 3808573"/>
              <a:gd name="connsiteY22" fmla="*/ 694063 h 6640652"/>
              <a:gd name="connsiteX23" fmla="*/ 1366092 w 3808573"/>
              <a:gd name="connsiteY23" fmla="*/ 760164 h 6640652"/>
              <a:gd name="connsiteX24" fmla="*/ 1355075 w 3808573"/>
              <a:gd name="connsiteY24" fmla="*/ 793214 h 6640652"/>
              <a:gd name="connsiteX25" fmla="*/ 1333041 w 3808573"/>
              <a:gd name="connsiteY25" fmla="*/ 826265 h 6640652"/>
              <a:gd name="connsiteX26" fmla="*/ 1322024 w 3808573"/>
              <a:gd name="connsiteY26" fmla="*/ 859316 h 6640652"/>
              <a:gd name="connsiteX27" fmla="*/ 1299990 w 3808573"/>
              <a:gd name="connsiteY27" fmla="*/ 958467 h 6640652"/>
              <a:gd name="connsiteX28" fmla="*/ 1288974 w 3808573"/>
              <a:gd name="connsiteY28" fmla="*/ 991518 h 6640652"/>
              <a:gd name="connsiteX29" fmla="*/ 1277957 w 3808573"/>
              <a:gd name="connsiteY29" fmla="*/ 1167788 h 6640652"/>
              <a:gd name="connsiteX30" fmla="*/ 1255923 w 3808573"/>
              <a:gd name="connsiteY30" fmla="*/ 1366092 h 6640652"/>
              <a:gd name="connsiteX31" fmla="*/ 1244906 w 3808573"/>
              <a:gd name="connsiteY31" fmla="*/ 1652530 h 6640652"/>
              <a:gd name="connsiteX32" fmla="*/ 1222872 w 3808573"/>
              <a:gd name="connsiteY32" fmla="*/ 2710149 h 6640652"/>
              <a:gd name="connsiteX33" fmla="*/ 1211855 w 3808573"/>
              <a:gd name="connsiteY33" fmla="*/ 2897436 h 6640652"/>
              <a:gd name="connsiteX34" fmla="*/ 1200839 w 3808573"/>
              <a:gd name="connsiteY34" fmla="*/ 2930487 h 6640652"/>
              <a:gd name="connsiteX35" fmla="*/ 1167788 w 3808573"/>
              <a:gd name="connsiteY35" fmla="*/ 3029638 h 6640652"/>
              <a:gd name="connsiteX36" fmla="*/ 1134737 w 3808573"/>
              <a:gd name="connsiteY36" fmla="*/ 3095740 h 6640652"/>
              <a:gd name="connsiteX37" fmla="*/ 1057619 w 3808573"/>
              <a:gd name="connsiteY37" fmla="*/ 3139807 h 6640652"/>
              <a:gd name="connsiteX38" fmla="*/ 991518 w 3808573"/>
              <a:gd name="connsiteY38" fmla="*/ 3194892 h 6640652"/>
              <a:gd name="connsiteX39" fmla="*/ 958468 w 3808573"/>
              <a:gd name="connsiteY39" fmla="*/ 3205908 h 6640652"/>
              <a:gd name="connsiteX40" fmla="*/ 914400 w 3808573"/>
              <a:gd name="connsiteY40" fmla="*/ 3260993 h 6640652"/>
              <a:gd name="connsiteX41" fmla="*/ 881349 w 3808573"/>
              <a:gd name="connsiteY41" fmla="*/ 3272010 h 6640652"/>
              <a:gd name="connsiteX42" fmla="*/ 672029 w 3808573"/>
              <a:gd name="connsiteY42" fmla="*/ 3294043 h 6640652"/>
              <a:gd name="connsiteX43" fmla="*/ 638978 w 3808573"/>
              <a:gd name="connsiteY43" fmla="*/ 3305060 h 6640652"/>
              <a:gd name="connsiteX44" fmla="*/ 594911 w 3808573"/>
              <a:gd name="connsiteY44" fmla="*/ 3327094 h 6640652"/>
              <a:gd name="connsiteX45" fmla="*/ 550843 w 3808573"/>
              <a:gd name="connsiteY45" fmla="*/ 3338111 h 6640652"/>
              <a:gd name="connsiteX46" fmla="*/ 484742 w 3808573"/>
              <a:gd name="connsiteY46" fmla="*/ 3360145 h 6640652"/>
              <a:gd name="connsiteX47" fmla="*/ 341523 w 3808573"/>
              <a:gd name="connsiteY47" fmla="*/ 3393195 h 6640652"/>
              <a:gd name="connsiteX48" fmla="*/ 308472 w 3808573"/>
              <a:gd name="connsiteY48" fmla="*/ 3404212 h 6640652"/>
              <a:gd name="connsiteX49" fmla="*/ 286439 w 3808573"/>
              <a:gd name="connsiteY49" fmla="*/ 3437263 h 6640652"/>
              <a:gd name="connsiteX50" fmla="*/ 253388 w 3808573"/>
              <a:gd name="connsiteY50" fmla="*/ 3470313 h 6640652"/>
              <a:gd name="connsiteX51" fmla="*/ 231354 w 3808573"/>
              <a:gd name="connsiteY51" fmla="*/ 3536414 h 6640652"/>
              <a:gd name="connsiteX52" fmla="*/ 187287 w 3808573"/>
              <a:gd name="connsiteY52" fmla="*/ 3602516 h 6640652"/>
              <a:gd name="connsiteX53" fmla="*/ 165253 w 3808573"/>
              <a:gd name="connsiteY53" fmla="*/ 3668617 h 6640652"/>
              <a:gd name="connsiteX54" fmla="*/ 154236 w 3808573"/>
              <a:gd name="connsiteY54" fmla="*/ 3701667 h 6640652"/>
              <a:gd name="connsiteX55" fmla="*/ 132202 w 3808573"/>
              <a:gd name="connsiteY55" fmla="*/ 3778785 h 6640652"/>
              <a:gd name="connsiteX56" fmla="*/ 110169 w 3808573"/>
              <a:gd name="connsiteY56" fmla="*/ 3855904 h 6640652"/>
              <a:gd name="connsiteX57" fmla="*/ 88135 w 3808573"/>
              <a:gd name="connsiteY57" fmla="*/ 3899971 h 6640652"/>
              <a:gd name="connsiteX58" fmla="*/ 77118 w 3808573"/>
              <a:gd name="connsiteY58" fmla="*/ 3977089 h 6640652"/>
              <a:gd name="connsiteX59" fmla="*/ 55084 w 3808573"/>
              <a:gd name="connsiteY59" fmla="*/ 4043190 h 6640652"/>
              <a:gd name="connsiteX60" fmla="*/ 33051 w 3808573"/>
              <a:gd name="connsiteY60" fmla="*/ 4120308 h 6640652"/>
              <a:gd name="connsiteX61" fmla="*/ 22034 w 3808573"/>
              <a:gd name="connsiteY61" fmla="*/ 4208443 h 6640652"/>
              <a:gd name="connsiteX62" fmla="*/ 11017 w 3808573"/>
              <a:gd name="connsiteY62" fmla="*/ 4274545 h 6640652"/>
              <a:gd name="connsiteX63" fmla="*/ 0 w 3808573"/>
              <a:gd name="connsiteY63" fmla="*/ 4671152 h 6640652"/>
              <a:gd name="connsiteX64" fmla="*/ 22034 w 3808573"/>
              <a:gd name="connsiteY64" fmla="*/ 5012675 h 6640652"/>
              <a:gd name="connsiteX65" fmla="*/ 33051 w 3808573"/>
              <a:gd name="connsiteY65" fmla="*/ 5045725 h 6640652"/>
              <a:gd name="connsiteX66" fmla="*/ 44068 w 3808573"/>
              <a:gd name="connsiteY66" fmla="*/ 5089793 h 6640652"/>
              <a:gd name="connsiteX67" fmla="*/ 55084 w 3808573"/>
              <a:gd name="connsiteY67" fmla="*/ 5144877 h 6640652"/>
              <a:gd name="connsiteX68" fmla="*/ 77118 w 3808573"/>
              <a:gd name="connsiteY68" fmla="*/ 5288096 h 6640652"/>
              <a:gd name="connsiteX69" fmla="*/ 88135 w 3808573"/>
              <a:gd name="connsiteY69" fmla="*/ 5332164 h 6640652"/>
              <a:gd name="connsiteX70" fmla="*/ 99152 w 3808573"/>
              <a:gd name="connsiteY70" fmla="*/ 5387248 h 6640652"/>
              <a:gd name="connsiteX71" fmla="*/ 110169 w 3808573"/>
              <a:gd name="connsiteY71" fmla="*/ 5420299 h 6640652"/>
              <a:gd name="connsiteX72" fmla="*/ 132202 w 3808573"/>
              <a:gd name="connsiteY72" fmla="*/ 5552501 h 6640652"/>
              <a:gd name="connsiteX73" fmla="*/ 143219 w 3808573"/>
              <a:gd name="connsiteY73" fmla="*/ 5585552 h 6640652"/>
              <a:gd name="connsiteX74" fmla="*/ 165253 w 3808573"/>
              <a:gd name="connsiteY74" fmla="*/ 5618602 h 6640652"/>
              <a:gd name="connsiteX75" fmla="*/ 220337 w 3808573"/>
              <a:gd name="connsiteY75" fmla="*/ 5717754 h 6640652"/>
              <a:gd name="connsiteX76" fmla="*/ 253388 w 3808573"/>
              <a:gd name="connsiteY76" fmla="*/ 5739788 h 6640652"/>
              <a:gd name="connsiteX77" fmla="*/ 275422 w 3808573"/>
              <a:gd name="connsiteY77" fmla="*/ 5772838 h 6640652"/>
              <a:gd name="connsiteX78" fmla="*/ 374574 w 3808573"/>
              <a:gd name="connsiteY78" fmla="*/ 5827923 h 6640652"/>
              <a:gd name="connsiteX79" fmla="*/ 473725 w 3808573"/>
              <a:gd name="connsiteY79" fmla="*/ 5871990 h 6640652"/>
              <a:gd name="connsiteX80" fmla="*/ 506776 w 3808573"/>
              <a:gd name="connsiteY80" fmla="*/ 5883007 h 6640652"/>
              <a:gd name="connsiteX81" fmla="*/ 539827 w 3808573"/>
              <a:gd name="connsiteY81" fmla="*/ 5894024 h 6640652"/>
              <a:gd name="connsiteX82" fmla="*/ 594911 w 3808573"/>
              <a:gd name="connsiteY82" fmla="*/ 5905041 h 6640652"/>
              <a:gd name="connsiteX83" fmla="*/ 627962 w 3808573"/>
              <a:gd name="connsiteY83" fmla="*/ 5916058 h 6640652"/>
              <a:gd name="connsiteX84" fmla="*/ 694063 w 3808573"/>
              <a:gd name="connsiteY84" fmla="*/ 5927075 h 6640652"/>
              <a:gd name="connsiteX85" fmla="*/ 837282 w 3808573"/>
              <a:gd name="connsiteY85" fmla="*/ 5949108 h 6640652"/>
              <a:gd name="connsiteX86" fmla="*/ 914400 w 3808573"/>
              <a:gd name="connsiteY86" fmla="*/ 5960125 h 6640652"/>
              <a:gd name="connsiteX87" fmla="*/ 958468 w 3808573"/>
              <a:gd name="connsiteY87" fmla="*/ 5971142 h 6640652"/>
              <a:gd name="connsiteX88" fmla="*/ 1068636 w 3808573"/>
              <a:gd name="connsiteY88" fmla="*/ 5982159 h 6640652"/>
              <a:gd name="connsiteX89" fmla="*/ 1255923 w 3808573"/>
              <a:gd name="connsiteY89" fmla="*/ 6004193 h 6640652"/>
              <a:gd name="connsiteX90" fmla="*/ 1542362 w 3808573"/>
              <a:gd name="connsiteY90" fmla="*/ 6026226 h 6640652"/>
              <a:gd name="connsiteX91" fmla="*/ 1685581 w 3808573"/>
              <a:gd name="connsiteY91" fmla="*/ 6059277 h 6640652"/>
              <a:gd name="connsiteX92" fmla="*/ 1751682 w 3808573"/>
              <a:gd name="connsiteY92" fmla="*/ 6092328 h 6640652"/>
              <a:gd name="connsiteX93" fmla="*/ 1806766 w 3808573"/>
              <a:gd name="connsiteY93" fmla="*/ 6114361 h 6640652"/>
              <a:gd name="connsiteX94" fmla="*/ 1872868 w 3808573"/>
              <a:gd name="connsiteY94" fmla="*/ 6158429 h 6640652"/>
              <a:gd name="connsiteX95" fmla="*/ 1938969 w 3808573"/>
              <a:gd name="connsiteY95" fmla="*/ 6191479 h 6640652"/>
              <a:gd name="connsiteX96" fmla="*/ 2005070 w 3808573"/>
              <a:gd name="connsiteY96" fmla="*/ 6268598 h 6640652"/>
              <a:gd name="connsiteX97" fmla="*/ 2049137 w 3808573"/>
              <a:gd name="connsiteY97" fmla="*/ 6290631 h 6640652"/>
              <a:gd name="connsiteX98" fmla="*/ 2082188 w 3808573"/>
              <a:gd name="connsiteY98" fmla="*/ 6312665 h 6640652"/>
              <a:gd name="connsiteX99" fmla="*/ 2126255 w 3808573"/>
              <a:gd name="connsiteY99" fmla="*/ 6334699 h 6640652"/>
              <a:gd name="connsiteX100" fmla="*/ 2225407 w 3808573"/>
              <a:gd name="connsiteY100" fmla="*/ 6400800 h 6640652"/>
              <a:gd name="connsiteX101" fmla="*/ 2291508 w 3808573"/>
              <a:gd name="connsiteY101" fmla="*/ 6444867 h 6640652"/>
              <a:gd name="connsiteX102" fmla="*/ 2357610 w 3808573"/>
              <a:gd name="connsiteY102" fmla="*/ 6466901 h 6640652"/>
              <a:gd name="connsiteX103" fmla="*/ 2434728 w 3808573"/>
              <a:gd name="connsiteY103" fmla="*/ 6510969 h 6640652"/>
              <a:gd name="connsiteX104" fmla="*/ 2500829 w 3808573"/>
              <a:gd name="connsiteY104" fmla="*/ 6533002 h 6640652"/>
              <a:gd name="connsiteX105" fmla="*/ 2588964 w 3808573"/>
              <a:gd name="connsiteY105" fmla="*/ 6544019 h 6640652"/>
              <a:gd name="connsiteX106" fmla="*/ 2699133 w 3808573"/>
              <a:gd name="connsiteY106" fmla="*/ 6566053 h 6640652"/>
              <a:gd name="connsiteX107" fmla="*/ 2765234 w 3808573"/>
              <a:gd name="connsiteY107" fmla="*/ 6577070 h 6640652"/>
              <a:gd name="connsiteX108" fmla="*/ 2809301 w 3808573"/>
              <a:gd name="connsiteY108" fmla="*/ 6588087 h 6640652"/>
              <a:gd name="connsiteX109" fmla="*/ 2941504 w 3808573"/>
              <a:gd name="connsiteY109" fmla="*/ 6599104 h 6640652"/>
              <a:gd name="connsiteX110" fmla="*/ 2974554 w 3808573"/>
              <a:gd name="connsiteY110" fmla="*/ 6610120 h 6640652"/>
              <a:gd name="connsiteX111" fmla="*/ 3183875 w 3808573"/>
              <a:gd name="connsiteY111" fmla="*/ 6632154 h 6640652"/>
              <a:gd name="connsiteX112" fmla="*/ 3547431 w 3808573"/>
              <a:gd name="connsiteY112" fmla="*/ 6610120 h 6640652"/>
              <a:gd name="connsiteX113" fmla="*/ 3624549 w 3808573"/>
              <a:gd name="connsiteY113" fmla="*/ 6588087 h 6640652"/>
              <a:gd name="connsiteX114" fmla="*/ 3657600 w 3808573"/>
              <a:gd name="connsiteY114" fmla="*/ 6566053 h 6640652"/>
              <a:gd name="connsiteX115" fmla="*/ 3690651 w 3808573"/>
              <a:gd name="connsiteY115" fmla="*/ 6499952 h 6640652"/>
              <a:gd name="connsiteX116" fmla="*/ 3712684 w 3808573"/>
              <a:gd name="connsiteY116" fmla="*/ 6433851 h 6640652"/>
              <a:gd name="connsiteX117" fmla="*/ 3723701 w 3808573"/>
              <a:gd name="connsiteY117" fmla="*/ 6400800 h 6640652"/>
              <a:gd name="connsiteX118" fmla="*/ 3734718 w 3808573"/>
              <a:gd name="connsiteY118" fmla="*/ 6367749 h 6640652"/>
              <a:gd name="connsiteX119" fmla="*/ 3756752 w 3808573"/>
              <a:gd name="connsiteY119" fmla="*/ 6334699 h 6640652"/>
              <a:gd name="connsiteX120" fmla="*/ 3767769 w 3808573"/>
              <a:gd name="connsiteY120" fmla="*/ 6301648 h 6640652"/>
              <a:gd name="connsiteX121" fmla="*/ 3767769 w 3808573"/>
              <a:gd name="connsiteY121" fmla="*/ 5618602 h 6640652"/>
              <a:gd name="connsiteX122" fmla="*/ 3745735 w 3808573"/>
              <a:gd name="connsiteY122" fmla="*/ 5475383 h 6640652"/>
              <a:gd name="connsiteX123" fmla="*/ 3734718 w 3808573"/>
              <a:gd name="connsiteY123" fmla="*/ 5442332 h 6640652"/>
              <a:gd name="connsiteX124" fmla="*/ 3723701 w 3808573"/>
              <a:gd name="connsiteY124" fmla="*/ 5398265 h 6640652"/>
              <a:gd name="connsiteX125" fmla="*/ 3701668 w 3808573"/>
              <a:gd name="connsiteY125" fmla="*/ 5332164 h 6640652"/>
              <a:gd name="connsiteX126" fmla="*/ 3690651 w 3808573"/>
              <a:gd name="connsiteY126" fmla="*/ 5277079 h 6640652"/>
              <a:gd name="connsiteX127" fmla="*/ 3668617 w 3808573"/>
              <a:gd name="connsiteY127" fmla="*/ 5210978 h 6640652"/>
              <a:gd name="connsiteX128" fmla="*/ 3657600 w 3808573"/>
              <a:gd name="connsiteY128" fmla="*/ 5177928 h 6640652"/>
              <a:gd name="connsiteX129" fmla="*/ 3635566 w 3808573"/>
              <a:gd name="connsiteY129" fmla="*/ 5089793 h 6640652"/>
              <a:gd name="connsiteX130" fmla="*/ 3613533 w 3808573"/>
              <a:gd name="connsiteY130" fmla="*/ 4957590 h 6640652"/>
              <a:gd name="connsiteX131" fmla="*/ 3602516 w 3808573"/>
              <a:gd name="connsiteY131" fmla="*/ 4913523 h 6640652"/>
              <a:gd name="connsiteX132" fmla="*/ 3580482 w 3808573"/>
              <a:gd name="connsiteY132" fmla="*/ 4847422 h 6640652"/>
              <a:gd name="connsiteX133" fmla="*/ 3558448 w 3808573"/>
              <a:gd name="connsiteY133" fmla="*/ 4781320 h 6640652"/>
              <a:gd name="connsiteX134" fmla="*/ 3547431 w 3808573"/>
              <a:gd name="connsiteY134" fmla="*/ 4748270 h 6640652"/>
              <a:gd name="connsiteX135" fmla="*/ 3525398 w 3808573"/>
              <a:gd name="connsiteY135" fmla="*/ 4715219 h 6640652"/>
              <a:gd name="connsiteX136" fmla="*/ 3503364 w 3808573"/>
              <a:gd name="connsiteY136" fmla="*/ 4616067 h 6640652"/>
              <a:gd name="connsiteX137" fmla="*/ 3492347 w 3808573"/>
              <a:gd name="connsiteY137" fmla="*/ 4583017 h 6640652"/>
              <a:gd name="connsiteX138" fmla="*/ 3481330 w 3808573"/>
              <a:gd name="connsiteY138" fmla="*/ 4516916 h 6640652"/>
              <a:gd name="connsiteX139" fmla="*/ 3470313 w 3808573"/>
              <a:gd name="connsiteY139" fmla="*/ 4461831 h 6640652"/>
              <a:gd name="connsiteX140" fmla="*/ 3459296 w 3808573"/>
              <a:gd name="connsiteY140" fmla="*/ 4329629 h 6640652"/>
              <a:gd name="connsiteX141" fmla="*/ 3437263 w 3808573"/>
              <a:gd name="connsiteY141" fmla="*/ 4263528 h 6640652"/>
              <a:gd name="connsiteX142" fmla="*/ 3448280 w 3808573"/>
              <a:gd name="connsiteY142" fmla="*/ 3745735 h 6640652"/>
              <a:gd name="connsiteX143" fmla="*/ 3470313 w 3808573"/>
              <a:gd name="connsiteY143" fmla="*/ 3602516 h 6640652"/>
              <a:gd name="connsiteX144" fmla="*/ 3481330 w 3808573"/>
              <a:gd name="connsiteY144" fmla="*/ 3470313 h 6640652"/>
              <a:gd name="connsiteX145" fmla="*/ 3503364 w 3808573"/>
              <a:gd name="connsiteY145" fmla="*/ 3305060 h 6640652"/>
              <a:gd name="connsiteX146" fmla="*/ 3514381 w 3808573"/>
              <a:gd name="connsiteY146" fmla="*/ 3205908 h 6640652"/>
              <a:gd name="connsiteX147" fmla="*/ 3536415 w 3808573"/>
              <a:gd name="connsiteY147" fmla="*/ 3117773 h 6640652"/>
              <a:gd name="connsiteX148" fmla="*/ 3558448 w 3808573"/>
              <a:gd name="connsiteY148" fmla="*/ 2996588 h 6640652"/>
              <a:gd name="connsiteX149" fmla="*/ 3580482 w 3808573"/>
              <a:gd name="connsiteY149" fmla="*/ 2776251 h 6640652"/>
              <a:gd name="connsiteX150" fmla="*/ 3602516 w 3808573"/>
              <a:gd name="connsiteY150" fmla="*/ 2599981 h 6640652"/>
              <a:gd name="connsiteX151" fmla="*/ 3624549 w 3808573"/>
              <a:gd name="connsiteY151" fmla="*/ 2401677 h 6640652"/>
              <a:gd name="connsiteX152" fmla="*/ 3635566 w 3808573"/>
              <a:gd name="connsiteY152" fmla="*/ 2192357 h 6640652"/>
              <a:gd name="connsiteX153" fmla="*/ 3646583 w 3808573"/>
              <a:gd name="connsiteY153" fmla="*/ 2093205 h 6640652"/>
              <a:gd name="connsiteX154" fmla="*/ 3635566 w 3808573"/>
              <a:gd name="connsiteY154" fmla="*/ 440675 h 6640652"/>
              <a:gd name="connsiteX155" fmla="*/ 3569465 w 3808573"/>
              <a:gd name="connsiteY155" fmla="*/ 308472 h 6640652"/>
              <a:gd name="connsiteX156" fmla="*/ 3536415 w 3808573"/>
              <a:gd name="connsiteY156" fmla="*/ 297455 h 6640652"/>
              <a:gd name="connsiteX157" fmla="*/ 3503364 w 3808573"/>
              <a:gd name="connsiteY157" fmla="*/ 264405 h 6640652"/>
              <a:gd name="connsiteX158" fmla="*/ 3437263 w 3808573"/>
              <a:gd name="connsiteY158" fmla="*/ 220337 h 6640652"/>
              <a:gd name="connsiteX159" fmla="*/ 3404212 w 3808573"/>
              <a:gd name="connsiteY159" fmla="*/ 198304 h 6640652"/>
              <a:gd name="connsiteX160" fmla="*/ 3338111 w 3808573"/>
              <a:gd name="connsiteY160" fmla="*/ 143219 h 6640652"/>
              <a:gd name="connsiteX161" fmla="*/ 3305060 w 3808573"/>
              <a:gd name="connsiteY161" fmla="*/ 110169 h 6640652"/>
              <a:gd name="connsiteX162" fmla="*/ 3260993 w 3808573"/>
              <a:gd name="connsiteY162" fmla="*/ 99152 h 6640652"/>
              <a:gd name="connsiteX163" fmla="*/ 3227942 w 3808573"/>
              <a:gd name="connsiteY163" fmla="*/ 77118 h 6640652"/>
              <a:gd name="connsiteX164" fmla="*/ 3194892 w 3808573"/>
              <a:gd name="connsiteY164" fmla="*/ 66101 h 6640652"/>
              <a:gd name="connsiteX165" fmla="*/ 2963537 w 3808573"/>
              <a:gd name="connsiteY165" fmla="*/ 55084 h 6640652"/>
              <a:gd name="connsiteX166" fmla="*/ 2952521 w 3808573"/>
              <a:gd name="connsiteY166" fmla="*/ 33051 h 664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808573" h="6640652">
                <a:moveTo>
                  <a:pt x="2952521" y="33051"/>
                </a:moveTo>
                <a:cubicBezTo>
                  <a:pt x="2941504" y="27543"/>
                  <a:pt x="2915602" y="26576"/>
                  <a:pt x="2897436" y="22034"/>
                </a:cubicBezTo>
                <a:cubicBezTo>
                  <a:pt x="2886170" y="19217"/>
                  <a:pt x="2875652" y="13834"/>
                  <a:pt x="2864386" y="11017"/>
                </a:cubicBezTo>
                <a:cubicBezTo>
                  <a:pt x="2846220" y="6475"/>
                  <a:pt x="2827663" y="3672"/>
                  <a:pt x="2809301" y="0"/>
                </a:cubicBezTo>
                <a:cubicBezTo>
                  <a:pt x="2706874" y="2845"/>
                  <a:pt x="2431349" y="3177"/>
                  <a:pt x="2280492" y="22034"/>
                </a:cubicBezTo>
                <a:cubicBezTo>
                  <a:pt x="2265468" y="23912"/>
                  <a:pt x="2251321" y="30343"/>
                  <a:pt x="2236424" y="33051"/>
                </a:cubicBezTo>
                <a:cubicBezTo>
                  <a:pt x="2188080" y="41840"/>
                  <a:pt x="2141145" y="44431"/>
                  <a:pt x="2093205" y="55084"/>
                </a:cubicBezTo>
                <a:cubicBezTo>
                  <a:pt x="2081869" y="57603"/>
                  <a:pt x="2071171" y="62429"/>
                  <a:pt x="2060154" y="66101"/>
                </a:cubicBezTo>
                <a:cubicBezTo>
                  <a:pt x="1984391" y="116611"/>
                  <a:pt x="2019176" y="101796"/>
                  <a:pt x="1961002" y="121185"/>
                </a:cubicBezTo>
                <a:cubicBezTo>
                  <a:pt x="1949985" y="128530"/>
                  <a:pt x="1937314" y="133856"/>
                  <a:pt x="1927952" y="143219"/>
                </a:cubicBezTo>
                <a:cubicBezTo>
                  <a:pt x="1918589" y="152582"/>
                  <a:pt x="1916257" y="167998"/>
                  <a:pt x="1905918" y="176270"/>
                </a:cubicBezTo>
                <a:cubicBezTo>
                  <a:pt x="1896850" y="183524"/>
                  <a:pt x="1883019" y="181647"/>
                  <a:pt x="1872868" y="187287"/>
                </a:cubicBezTo>
                <a:cubicBezTo>
                  <a:pt x="1849719" y="200147"/>
                  <a:pt x="1806766" y="231354"/>
                  <a:pt x="1806766" y="231354"/>
                </a:cubicBezTo>
                <a:cubicBezTo>
                  <a:pt x="1756257" y="307118"/>
                  <a:pt x="1787821" y="289081"/>
                  <a:pt x="1729648" y="308472"/>
                </a:cubicBezTo>
                <a:cubicBezTo>
                  <a:pt x="1722304" y="319489"/>
                  <a:pt x="1717580" y="332804"/>
                  <a:pt x="1707615" y="341523"/>
                </a:cubicBezTo>
                <a:cubicBezTo>
                  <a:pt x="1687686" y="358961"/>
                  <a:pt x="1641513" y="385590"/>
                  <a:pt x="1641513" y="385590"/>
                </a:cubicBezTo>
                <a:cubicBezTo>
                  <a:pt x="1630496" y="400279"/>
                  <a:pt x="1622569" y="417903"/>
                  <a:pt x="1608463" y="429658"/>
                </a:cubicBezTo>
                <a:cubicBezTo>
                  <a:pt x="1599542" y="437092"/>
                  <a:pt x="1583624" y="432464"/>
                  <a:pt x="1575412" y="440675"/>
                </a:cubicBezTo>
                <a:cubicBezTo>
                  <a:pt x="1567201" y="448886"/>
                  <a:pt x="1569588" y="463338"/>
                  <a:pt x="1564395" y="473725"/>
                </a:cubicBezTo>
                <a:cubicBezTo>
                  <a:pt x="1549055" y="504405"/>
                  <a:pt x="1533680" y="515458"/>
                  <a:pt x="1509311" y="539826"/>
                </a:cubicBezTo>
                <a:cubicBezTo>
                  <a:pt x="1484501" y="614256"/>
                  <a:pt x="1518909" y="533579"/>
                  <a:pt x="1465243" y="594911"/>
                </a:cubicBezTo>
                <a:cubicBezTo>
                  <a:pt x="1447805" y="614840"/>
                  <a:pt x="1435865" y="638978"/>
                  <a:pt x="1421176" y="661012"/>
                </a:cubicBezTo>
                <a:cubicBezTo>
                  <a:pt x="1413831" y="672029"/>
                  <a:pt x="1403329" y="681502"/>
                  <a:pt x="1399142" y="694063"/>
                </a:cubicBezTo>
                <a:cubicBezTo>
                  <a:pt x="1371451" y="777135"/>
                  <a:pt x="1408804" y="674738"/>
                  <a:pt x="1366092" y="760164"/>
                </a:cubicBezTo>
                <a:cubicBezTo>
                  <a:pt x="1360899" y="770551"/>
                  <a:pt x="1360268" y="782827"/>
                  <a:pt x="1355075" y="793214"/>
                </a:cubicBezTo>
                <a:cubicBezTo>
                  <a:pt x="1349153" y="805057"/>
                  <a:pt x="1338962" y="814422"/>
                  <a:pt x="1333041" y="826265"/>
                </a:cubicBezTo>
                <a:cubicBezTo>
                  <a:pt x="1327848" y="836652"/>
                  <a:pt x="1325214" y="848150"/>
                  <a:pt x="1322024" y="859316"/>
                </a:cubicBezTo>
                <a:cubicBezTo>
                  <a:pt x="1299411" y="938460"/>
                  <a:pt x="1322700" y="867622"/>
                  <a:pt x="1299990" y="958467"/>
                </a:cubicBezTo>
                <a:cubicBezTo>
                  <a:pt x="1297174" y="969733"/>
                  <a:pt x="1292646" y="980501"/>
                  <a:pt x="1288974" y="991518"/>
                </a:cubicBezTo>
                <a:cubicBezTo>
                  <a:pt x="1285302" y="1050275"/>
                  <a:pt x="1282472" y="1109090"/>
                  <a:pt x="1277957" y="1167788"/>
                </a:cubicBezTo>
                <a:cubicBezTo>
                  <a:pt x="1272372" y="1240396"/>
                  <a:pt x="1264797" y="1295102"/>
                  <a:pt x="1255923" y="1366092"/>
                </a:cubicBezTo>
                <a:cubicBezTo>
                  <a:pt x="1252251" y="1461571"/>
                  <a:pt x="1246539" y="1556994"/>
                  <a:pt x="1244906" y="1652530"/>
                </a:cubicBezTo>
                <a:cubicBezTo>
                  <a:pt x="1226866" y="2707876"/>
                  <a:pt x="1299814" y="2325447"/>
                  <a:pt x="1222872" y="2710149"/>
                </a:cubicBezTo>
                <a:cubicBezTo>
                  <a:pt x="1219200" y="2772578"/>
                  <a:pt x="1218077" y="2835209"/>
                  <a:pt x="1211855" y="2897436"/>
                </a:cubicBezTo>
                <a:cubicBezTo>
                  <a:pt x="1210700" y="2908991"/>
                  <a:pt x="1203358" y="2919151"/>
                  <a:pt x="1200839" y="2930487"/>
                </a:cubicBezTo>
                <a:cubicBezTo>
                  <a:pt x="1181050" y="3019541"/>
                  <a:pt x="1206122" y="2972138"/>
                  <a:pt x="1167788" y="3029638"/>
                </a:cubicBezTo>
                <a:cubicBezTo>
                  <a:pt x="1158828" y="3056519"/>
                  <a:pt x="1156094" y="3074383"/>
                  <a:pt x="1134737" y="3095740"/>
                </a:cubicBezTo>
                <a:cubicBezTo>
                  <a:pt x="1119166" y="3111311"/>
                  <a:pt x="1074898" y="3131167"/>
                  <a:pt x="1057619" y="3139807"/>
                </a:cubicBezTo>
                <a:cubicBezTo>
                  <a:pt x="1033254" y="3164173"/>
                  <a:pt x="1022195" y="3179554"/>
                  <a:pt x="991518" y="3194892"/>
                </a:cubicBezTo>
                <a:cubicBezTo>
                  <a:pt x="981131" y="3200085"/>
                  <a:pt x="969485" y="3202236"/>
                  <a:pt x="958468" y="3205908"/>
                </a:cubicBezTo>
                <a:cubicBezTo>
                  <a:pt x="811742" y="3303725"/>
                  <a:pt x="1020829" y="3154564"/>
                  <a:pt x="914400" y="3260993"/>
                </a:cubicBezTo>
                <a:cubicBezTo>
                  <a:pt x="906188" y="3269205"/>
                  <a:pt x="892775" y="3269933"/>
                  <a:pt x="881349" y="3272010"/>
                </a:cubicBezTo>
                <a:cubicBezTo>
                  <a:pt x="833215" y="3280761"/>
                  <a:pt x="712756" y="3290340"/>
                  <a:pt x="672029" y="3294043"/>
                </a:cubicBezTo>
                <a:cubicBezTo>
                  <a:pt x="661012" y="3297715"/>
                  <a:pt x="649652" y="3300485"/>
                  <a:pt x="638978" y="3305060"/>
                </a:cubicBezTo>
                <a:cubicBezTo>
                  <a:pt x="623883" y="3311529"/>
                  <a:pt x="610288" y="3321327"/>
                  <a:pt x="594911" y="3327094"/>
                </a:cubicBezTo>
                <a:cubicBezTo>
                  <a:pt x="580734" y="3332411"/>
                  <a:pt x="565346" y="3333760"/>
                  <a:pt x="550843" y="3338111"/>
                </a:cubicBezTo>
                <a:cubicBezTo>
                  <a:pt x="528597" y="3344785"/>
                  <a:pt x="507517" y="3355590"/>
                  <a:pt x="484742" y="3360145"/>
                </a:cubicBezTo>
                <a:cubicBezTo>
                  <a:pt x="441039" y="3368885"/>
                  <a:pt x="381395" y="3379904"/>
                  <a:pt x="341523" y="3393195"/>
                </a:cubicBezTo>
                <a:lnTo>
                  <a:pt x="308472" y="3404212"/>
                </a:lnTo>
                <a:cubicBezTo>
                  <a:pt x="301128" y="3415229"/>
                  <a:pt x="294915" y="3427091"/>
                  <a:pt x="286439" y="3437263"/>
                </a:cubicBezTo>
                <a:cubicBezTo>
                  <a:pt x="276465" y="3449232"/>
                  <a:pt x="260955" y="3456694"/>
                  <a:pt x="253388" y="3470313"/>
                </a:cubicBezTo>
                <a:cubicBezTo>
                  <a:pt x="242108" y="3490616"/>
                  <a:pt x="244237" y="3517089"/>
                  <a:pt x="231354" y="3536414"/>
                </a:cubicBezTo>
                <a:cubicBezTo>
                  <a:pt x="216665" y="3558448"/>
                  <a:pt x="195661" y="3577394"/>
                  <a:pt x="187287" y="3602516"/>
                </a:cubicBezTo>
                <a:lnTo>
                  <a:pt x="165253" y="3668617"/>
                </a:lnTo>
                <a:cubicBezTo>
                  <a:pt x="161581" y="3679634"/>
                  <a:pt x="157052" y="3690401"/>
                  <a:pt x="154236" y="3701667"/>
                </a:cubicBezTo>
                <a:cubicBezTo>
                  <a:pt x="119781" y="3839486"/>
                  <a:pt x="163823" y="3668109"/>
                  <a:pt x="132202" y="3778785"/>
                </a:cubicBezTo>
                <a:cubicBezTo>
                  <a:pt x="124214" y="3806744"/>
                  <a:pt x="121492" y="3829485"/>
                  <a:pt x="110169" y="3855904"/>
                </a:cubicBezTo>
                <a:cubicBezTo>
                  <a:pt x="103700" y="3870999"/>
                  <a:pt x="95480" y="3885282"/>
                  <a:pt x="88135" y="3899971"/>
                </a:cubicBezTo>
                <a:cubicBezTo>
                  <a:pt x="84463" y="3925677"/>
                  <a:pt x="82957" y="3951787"/>
                  <a:pt x="77118" y="3977089"/>
                </a:cubicBezTo>
                <a:cubicBezTo>
                  <a:pt x="71895" y="3999720"/>
                  <a:pt x="60717" y="4020658"/>
                  <a:pt x="55084" y="4043190"/>
                </a:cubicBezTo>
                <a:cubicBezTo>
                  <a:pt x="41252" y="4098524"/>
                  <a:pt x="48856" y="4072894"/>
                  <a:pt x="33051" y="4120308"/>
                </a:cubicBezTo>
                <a:cubicBezTo>
                  <a:pt x="29379" y="4149686"/>
                  <a:pt x="26221" y="4179134"/>
                  <a:pt x="22034" y="4208443"/>
                </a:cubicBezTo>
                <a:cubicBezTo>
                  <a:pt x="18875" y="4230556"/>
                  <a:pt x="12080" y="4252232"/>
                  <a:pt x="11017" y="4274545"/>
                </a:cubicBezTo>
                <a:cubicBezTo>
                  <a:pt x="4726" y="4406649"/>
                  <a:pt x="3672" y="4538950"/>
                  <a:pt x="0" y="4671152"/>
                </a:cubicBezTo>
                <a:cubicBezTo>
                  <a:pt x="2546" y="4716983"/>
                  <a:pt x="13987" y="4948299"/>
                  <a:pt x="22034" y="5012675"/>
                </a:cubicBezTo>
                <a:cubicBezTo>
                  <a:pt x="23474" y="5024198"/>
                  <a:pt x="29861" y="5034559"/>
                  <a:pt x="33051" y="5045725"/>
                </a:cubicBezTo>
                <a:cubicBezTo>
                  <a:pt x="37211" y="5060284"/>
                  <a:pt x="40783" y="5075012"/>
                  <a:pt x="44068" y="5089793"/>
                </a:cubicBezTo>
                <a:cubicBezTo>
                  <a:pt x="48130" y="5108072"/>
                  <a:pt x="52006" y="5126407"/>
                  <a:pt x="55084" y="5144877"/>
                </a:cubicBezTo>
                <a:cubicBezTo>
                  <a:pt x="65664" y="5208360"/>
                  <a:pt x="64925" y="5227133"/>
                  <a:pt x="77118" y="5288096"/>
                </a:cubicBezTo>
                <a:cubicBezTo>
                  <a:pt x="80088" y="5302943"/>
                  <a:pt x="84850" y="5317383"/>
                  <a:pt x="88135" y="5332164"/>
                </a:cubicBezTo>
                <a:cubicBezTo>
                  <a:pt x="92197" y="5350443"/>
                  <a:pt x="94610" y="5369082"/>
                  <a:pt x="99152" y="5387248"/>
                </a:cubicBezTo>
                <a:cubicBezTo>
                  <a:pt x="101969" y="5398514"/>
                  <a:pt x="107892" y="5408912"/>
                  <a:pt x="110169" y="5420299"/>
                </a:cubicBezTo>
                <a:cubicBezTo>
                  <a:pt x="118930" y="5464107"/>
                  <a:pt x="118074" y="5510118"/>
                  <a:pt x="132202" y="5552501"/>
                </a:cubicBezTo>
                <a:cubicBezTo>
                  <a:pt x="135874" y="5563518"/>
                  <a:pt x="138025" y="5575165"/>
                  <a:pt x="143219" y="5585552"/>
                </a:cubicBezTo>
                <a:cubicBezTo>
                  <a:pt x="149140" y="5597395"/>
                  <a:pt x="157908" y="5607585"/>
                  <a:pt x="165253" y="5618602"/>
                </a:cubicBezTo>
                <a:cubicBezTo>
                  <a:pt x="176733" y="5653043"/>
                  <a:pt x="187867" y="5696108"/>
                  <a:pt x="220337" y="5717754"/>
                </a:cubicBezTo>
                <a:lnTo>
                  <a:pt x="253388" y="5739788"/>
                </a:lnTo>
                <a:cubicBezTo>
                  <a:pt x="260733" y="5750805"/>
                  <a:pt x="265457" y="5764119"/>
                  <a:pt x="275422" y="5772838"/>
                </a:cubicBezTo>
                <a:cubicBezTo>
                  <a:pt x="322047" y="5813635"/>
                  <a:pt x="329179" y="5812791"/>
                  <a:pt x="374574" y="5827923"/>
                </a:cubicBezTo>
                <a:cubicBezTo>
                  <a:pt x="426949" y="5862841"/>
                  <a:pt x="395062" y="5845770"/>
                  <a:pt x="473725" y="5871990"/>
                </a:cubicBezTo>
                <a:lnTo>
                  <a:pt x="506776" y="5883007"/>
                </a:lnTo>
                <a:cubicBezTo>
                  <a:pt x="517793" y="5886679"/>
                  <a:pt x="528440" y="5891746"/>
                  <a:pt x="539827" y="5894024"/>
                </a:cubicBezTo>
                <a:cubicBezTo>
                  <a:pt x="558188" y="5897696"/>
                  <a:pt x="576745" y="5900499"/>
                  <a:pt x="594911" y="5905041"/>
                </a:cubicBezTo>
                <a:cubicBezTo>
                  <a:pt x="606177" y="5907858"/>
                  <a:pt x="616626" y="5913539"/>
                  <a:pt x="627962" y="5916058"/>
                </a:cubicBezTo>
                <a:cubicBezTo>
                  <a:pt x="649768" y="5920904"/>
                  <a:pt x="672029" y="5923403"/>
                  <a:pt x="694063" y="5927075"/>
                </a:cubicBezTo>
                <a:cubicBezTo>
                  <a:pt x="765259" y="5950808"/>
                  <a:pt x="705597" y="5933616"/>
                  <a:pt x="837282" y="5949108"/>
                </a:cubicBezTo>
                <a:cubicBezTo>
                  <a:pt x="863071" y="5952142"/>
                  <a:pt x="888852" y="5955480"/>
                  <a:pt x="914400" y="5960125"/>
                </a:cubicBezTo>
                <a:cubicBezTo>
                  <a:pt x="929297" y="5962834"/>
                  <a:pt x="943479" y="5969001"/>
                  <a:pt x="958468" y="5971142"/>
                </a:cubicBezTo>
                <a:cubicBezTo>
                  <a:pt x="995003" y="5976361"/>
                  <a:pt x="1031913" y="5978487"/>
                  <a:pt x="1068636" y="5982159"/>
                </a:cubicBezTo>
                <a:cubicBezTo>
                  <a:pt x="1149624" y="6009155"/>
                  <a:pt x="1094368" y="5993770"/>
                  <a:pt x="1255923" y="6004193"/>
                </a:cubicBezTo>
                <a:cubicBezTo>
                  <a:pt x="1503350" y="6020156"/>
                  <a:pt x="1366728" y="6006713"/>
                  <a:pt x="1542362" y="6026226"/>
                </a:cubicBezTo>
                <a:cubicBezTo>
                  <a:pt x="1633097" y="6056472"/>
                  <a:pt x="1585471" y="6044975"/>
                  <a:pt x="1685581" y="6059277"/>
                </a:cubicBezTo>
                <a:cubicBezTo>
                  <a:pt x="1768658" y="6086970"/>
                  <a:pt x="1666250" y="6049612"/>
                  <a:pt x="1751682" y="6092328"/>
                </a:cubicBezTo>
                <a:cubicBezTo>
                  <a:pt x="1769370" y="6101172"/>
                  <a:pt x="1789405" y="6104891"/>
                  <a:pt x="1806766" y="6114361"/>
                </a:cubicBezTo>
                <a:cubicBezTo>
                  <a:pt x="1830014" y="6127042"/>
                  <a:pt x="1847745" y="6150055"/>
                  <a:pt x="1872868" y="6158429"/>
                </a:cubicBezTo>
                <a:cubicBezTo>
                  <a:pt x="1918479" y="6173633"/>
                  <a:pt x="1896256" y="6163005"/>
                  <a:pt x="1938969" y="6191479"/>
                </a:cubicBezTo>
                <a:cubicBezTo>
                  <a:pt x="1961174" y="6224788"/>
                  <a:pt x="1969448" y="6241882"/>
                  <a:pt x="2005070" y="6268598"/>
                </a:cubicBezTo>
                <a:cubicBezTo>
                  <a:pt x="2018208" y="6278452"/>
                  <a:pt x="2034878" y="6282483"/>
                  <a:pt x="2049137" y="6290631"/>
                </a:cubicBezTo>
                <a:cubicBezTo>
                  <a:pt x="2060633" y="6297200"/>
                  <a:pt x="2070692" y="6306096"/>
                  <a:pt x="2082188" y="6312665"/>
                </a:cubicBezTo>
                <a:cubicBezTo>
                  <a:pt x="2096447" y="6320813"/>
                  <a:pt x="2112172" y="6326250"/>
                  <a:pt x="2126255" y="6334699"/>
                </a:cubicBezTo>
                <a:cubicBezTo>
                  <a:pt x="2126301" y="6334726"/>
                  <a:pt x="2208859" y="6389768"/>
                  <a:pt x="2225407" y="6400800"/>
                </a:cubicBezTo>
                <a:lnTo>
                  <a:pt x="2291508" y="6444867"/>
                </a:lnTo>
                <a:lnTo>
                  <a:pt x="2357610" y="6466901"/>
                </a:lnTo>
                <a:cubicBezTo>
                  <a:pt x="2387422" y="6486776"/>
                  <a:pt x="2399783" y="6496991"/>
                  <a:pt x="2434728" y="6510969"/>
                </a:cubicBezTo>
                <a:cubicBezTo>
                  <a:pt x="2456292" y="6519595"/>
                  <a:pt x="2477783" y="6530121"/>
                  <a:pt x="2500829" y="6533002"/>
                </a:cubicBezTo>
                <a:cubicBezTo>
                  <a:pt x="2530207" y="6536674"/>
                  <a:pt x="2559760" y="6539152"/>
                  <a:pt x="2588964" y="6544019"/>
                </a:cubicBezTo>
                <a:cubicBezTo>
                  <a:pt x="2625905" y="6550176"/>
                  <a:pt x="2662192" y="6559896"/>
                  <a:pt x="2699133" y="6566053"/>
                </a:cubicBezTo>
                <a:cubicBezTo>
                  <a:pt x="2721167" y="6569725"/>
                  <a:pt x="2743330" y="6572689"/>
                  <a:pt x="2765234" y="6577070"/>
                </a:cubicBezTo>
                <a:cubicBezTo>
                  <a:pt x="2780081" y="6580039"/>
                  <a:pt x="2794277" y="6586209"/>
                  <a:pt x="2809301" y="6588087"/>
                </a:cubicBezTo>
                <a:cubicBezTo>
                  <a:pt x="2853180" y="6593572"/>
                  <a:pt x="2897436" y="6595432"/>
                  <a:pt x="2941504" y="6599104"/>
                </a:cubicBezTo>
                <a:cubicBezTo>
                  <a:pt x="2952521" y="6602776"/>
                  <a:pt x="2963129" y="6608043"/>
                  <a:pt x="2974554" y="6610120"/>
                </a:cubicBezTo>
                <a:cubicBezTo>
                  <a:pt x="3022702" y="6618874"/>
                  <a:pt x="3143128" y="6628450"/>
                  <a:pt x="3183875" y="6632154"/>
                </a:cubicBezTo>
                <a:cubicBezTo>
                  <a:pt x="3408992" y="6624114"/>
                  <a:pt x="3410031" y="6640652"/>
                  <a:pt x="3547431" y="6610120"/>
                </a:cubicBezTo>
                <a:cubicBezTo>
                  <a:pt x="3560144" y="6607295"/>
                  <a:pt x="3609823" y="6595450"/>
                  <a:pt x="3624549" y="6588087"/>
                </a:cubicBezTo>
                <a:cubicBezTo>
                  <a:pt x="3636392" y="6582165"/>
                  <a:pt x="3646583" y="6573398"/>
                  <a:pt x="3657600" y="6566053"/>
                </a:cubicBezTo>
                <a:cubicBezTo>
                  <a:pt x="3697781" y="6445509"/>
                  <a:pt x="3633697" y="6628098"/>
                  <a:pt x="3690651" y="6499952"/>
                </a:cubicBezTo>
                <a:cubicBezTo>
                  <a:pt x="3700084" y="6478728"/>
                  <a:pt x="3705340" y="6455885"/>
                  <a:pt x="3712684" y="6433851"/>
                </a:cubicBezTo>
                <a:lnTo>
                  <a:pt x="3723701" y="6400800"/>
                </a:lnTo>
                <a:cubicBezTo>
                  <a:pt x="3727373" y="6389783"/>
                  <a:pt x="3728276" y="6377411"/>
                  <a:pt x="3734718" y="6367749"/>
                </a:cubicBezTo>
                <a:lnTo>
                  <a:pt x="3756752" y="6334699"/>
                </a:lnTo>
                <a:cubicBezTo>
                  <a:pt x="3760424" y="6323682"/>
                  <a:pt x="3765491" y="6313035"/>
                  <a:pt x="3767769" y="6301648"/>
                </a:cubicBezTo>
                <a:cubicBezTo>
                  <a:pt x="3808573" y="6097630"/>
                  <a:pt x="3769781" y="5681979"/>
                  <a:pt x="3767769" y="5618602"/>
                </a:cubicBezTo>
                <a:cubicBezTo>
                  <a:pt x="3766796" y="5587951"/>
                  <a:pt x="3754737" y="5511392"/>
                  <a:pt x="3745735" y="5475383"/>
                </a:cubicBezTo>
                <a:cubicBezTo>
                  <a:pt x="3742918" y="5464117"/>
                  <a:pt x="3737908" y="5453498"/>
                  <a:pt x="3734718" y="5442332"/>
                </a:cubicBezTo>
                <a:cubicBezTo>
                  <a:pt x="3730558" y="5427773"/>
                  <a:pt x="3728052" y="5412768"/>
                  <a:pt x="3723701" y="5398265"/>
                </a:cubicBezTo>
                <a:cubicBezTo>
                  <a:pt x="3717027" y="5376019"/>
                  <a:pt x="3706223" y="5354938"/>
                  <a:pt x="3701668" y="5332164"/>
                </a:cubicBezTo>
                <a:cubicBezTo>
                  <a:pt x="3697996" y="5313802"/>
                  <a:pt x="3695578" y="5295144"/>
                  <a:pt x="3690651" y="5277079"/>
                </a:cubicBezTo>
                <a:cubicBezTo>
                  <a:pt x="3684540" y="5254672"/>
                  <a:pt x="3675962" y="5233012"/>
                  <a:pt x="3668617" y="5210978"/>
                </a:cubicBezTo>
                <a:cubicBezTo>
                  <a:pt x="3664945" y="5199961"/>
                  <a:pt x="3659877" y="5189315"/>
                  <a:pt x="3657600" y="5177928"/>
                </a:cubicBezTo>
                <a:cubicBezTo>
                  <a:pt x="3644306" y="5111456"/>
                  <a:pt x="3652505" y="5140607"/>
                  <a:pt x="3635566" y="5089793"/>
                </a:cubicBezTo>
                <a:cubicBezTo>
                  <a:pt x="3626371" y="5025432"/>
                  <a:pt x="3626417" y="5015571"/>
                  <a:pt x="3613533" y="4957590"/>
                </a:cubicBezTo>
                <a:cubicBezTo>
                  <a:pt x="3610249" y="4942809"/>
                  <a:pt x="3606867" y="4928026"/>
                  <a:pt x="3602516" y="4913523"/>
                </a:cubicBezTo>
                <a:cubicBezTo>
                  <a:pt x="3595842" y="4891277"/>
                  <a:pt x="3587827" y="4869456"/>
                  <a:pt x="3580482" y="4847422"/>
                </a:cubicBezTo>
                <a:lnTo>
                  <a:pt x="3558448" y="4781320"/>
                </a:lnTo>
                <a:cubicBezTo>
                  <a:pt x="3554776" y="4770303"/>
                  <a:pt x="3553872" y="4757932"/>
                  <a:pt x="3547431" y="4748270"/>
                </a:cubicBezTo>
                <a:lnTo>
                  <a:pt x="3525398" y="4715219"/>
                </a:lnTo>
                <a:cubicBezTo>
                  <a:pt x="3517826" y="4677359"/>
                  <a:pt x="3513736" y="4652367"/>
                  <a:pt x="3503364" y="4616067"/>
                </a:cubicBezTo>
                <a:cubicBezTo>
                  <a:pt x="3500174" y="4604901"/>
                  <a:pt x="3496019" y="4594034"/>
                  <a:pt x="3492347" y="4583017"/>
                </a:cubicBezTo>
                <a:cubicBezTo>
                  <a:pt x="3488675" y="4560983"/>
                  <a:pt x="3485326" y="4538893"/>
                  <a:pt x="3481330" y="4516916"/>
                </a:cubicBezTo>
                <a:cubicBezTo>
                  <a:pt x="3477980" y="4498493"/>
                  <a:pt x="3472501" y="4480428"/>
                  <a:pt x="3470313" y="4461831"/>
                </a:cubicBezTo>
                <a:cubicBezTo>
                  <a:pt x="3465146" y="4417914"/>
                  <a:pt x="3466566" y="4373247"/>
                  <a:pt x="3459296" y="4329629"/>
                </a:cubicBezTo>
                <a:cubicBezTo>
                  <a:pt x="3455478" y="4306720"/>
                  <a:pt x="3437263" y="4263528"/>
                  <a:pt x="3437263" y="4263528"/>
                </a:cubicBezTo>
                <a:cubicBezTo>
                  <a:pt x="3440935" y="4090930"/>
                  <a:pt x="3442119" y="3918262"/>
                  <a:pt x="3448280" y="3745735"/>
                </a:cubicBezTo>
                <a:cubicBezTo>
                  <a:pt x="3450924" y="3671711"/>
                  <a:pt x="3455804" y="3660551"/>
                  <a:pt x="3470313" y="3602516"/>
                </a:cubicBezTo>
                <a:cubicBezTo>
                  <a:pt x="3473985" y="3558448"/>
                  <a:pt x="3476930" y="3514314"/>
                  <a:pt x="3481330" y="3470313"/>
                </a:cubicBezTo>
                <a:cubicBezTo>
                  <a:pt x="3489998" y="3383637"/>
                  <a:pt x="3493045" y="3387609"/>
                  <a:pt x="3503364" y="3305060"/>
                </a:cubicBezTo>
                <a:cubicBezTo>
                  <a:pt x="3507489" y="3272063"/>
                  <a:pt x="3508602" y="3238656"/>
                  <a:pt x="3514381" y="3205908"/>
                </a:cubicBezTo>
                <a:cubicBezTo>
                  <a:pt x="3519644" y="3176086"/>
                  <a:pt x="3532133" y="3147751"/>
                  <a:pt x="3536415" y="3117773"/>
                </a:cubicBezTo>
                <a:cubicBezTo>
                  <a:pt x="3549572" y="3025666"/>
                  <a:pt x="3541133" y="3065847"/>
                  <a:pt x="3558448" y="2996588"/>
                </a:cubicBezTo>
                <a:cubicBezTo>
                  <a:pt x="3565793" y="2923142"/>
                  <a:pt x="3570043" y="2849321"/>
                  <a:pt x="3580482" y="2776251"/>
                </a:cubicBezTo>
                <a:cubicBezTo>
                  <a:pt x="3589696" y="2711752"/>
                  <a:pt x="3596962" y="2666623"/>
                  <a:pt x="3602516" y="2599981"/>
                </a:cubicBezTo>
                <a:cubicBezTo>
                  <a:pt x="3618236" y="2411350"/>
                  <a:pt x="3595250" y="2489582"/>
                  <a:pt x="3624549" y="2401677"/>
                </a:cubicBezTo>
                <a:cubicBezTo>
                  <a:pt x="3628221" y="2331904"/>
                  <a:pt x="3630588" y="2262049"/>
                  <a:pt x="3635566" y="2192357"/>
                </a:cubicBezTo>
                <a:cubicBezTo>
                  <a:pt x="3637935" y="2159187"/>
                  <a:pt x="3646583" y="2126459"/>
                  <a:pt x="3646583" y="2093205"/>
                </a:cubicBezTo>
                <a:cubicBezTo>
                  <a:pt x="3646583" y="1542349"/>
                  <a:pt x="3646157" y="991429"/>
                  <a:pt x="3635566" y="440675"/>
                </a:cubicBezTo>
                <a:cubicBezTo>
                  <a:pt x="3635124" y="417713"/>
                  <a:pt x="3592251" y="316068"/>
                  <a:pt x="3569465" y="308472"/>
                </a:cubicBezTo>
                <a:lnTo>
                  <a:pt x="3536415" y="297455"/>
                </a:lnTo>
                <a:cubicBezTo>
                  <a:pt x="3525398" y="286438"/>
                  <a:pt x="3515662" y="273970"/>
                  <a:pt x="3503364" y="264405"/>
                </a:cubicBezTo>
                <a:cubicBezTo>
                  <a:pt x="3482461" y="248147"/>
                  <a:pt x="3459297" y="235026"/>
                  <a:pt x="3437263" y="220337"/>
                </a:cubicBezTo>
                <a:cubicBezTo>
                  <a:pt x="3426246" y="212992"/>
                  <a:pt x="3413574" y="207667"/>
                  <a:pt x="3404212" y="198304"/>
                </a:cubicBezTo>
                <a:cubicBezTo>
                  <a:pt x="3307675" y="101764"/>
                  <a:pt x="3430123" y="219894"/>
                  <a:pt x="3338111" y="143219"/>
                </a:cubicBezTo>
                <a:cubicBezTo>
                  <a:pt x="3326142" y="133245"/>
                  <a:pt x="3318587" y="117899"/>
                  <a:pt x="3305060" y="110169"/>
                </a:cubicBezTo>
                <a:cubicBezTo>
                  <a:pt x="3291914" y="102657"/>
                  <a:pt x="3275682" y="102824"/>
                  <a:pt x="3260993" y="99152"/>
                </a:cubicBezTo>
                <a:cubicBezTo>
                  <a:pt x="3249976" y="91807"/>
                  <a:pt x="3239785" y="83040"/>
                  <a:pt x="3227942" y="77118"/>
                </a:cubicBezTo>
                <a:cubicBezTo>
                  <a:pt x="3217555" y="71925"/>
                  <a:pt x="3206465" y="67065"/>
                  <a:pt x="3194892" y="66101"/>
                </a:cubicBezTo>
                <a:cubicBezTo>
                  <a:pt x="3117953" y="59689"/>
                  <a:pt x="3040655" y="58756"/>
                  <a:pt x="2963537" y="55084"/>
                </a:cubicBezTo>
                <a:cubicBezTo>
                  <a:pt x="2927003" y="42906"/>
                  <a:pt x="2963538" y="38559"/>
                  <a:pt x="2952521" y="33051"/>
                </a:cubicBezTo>
                <a:close/>
              </a:path>
            </a:pathLst>
          </a:custGeom>
          <a:solidFill>
            <a:schemeClr val="accent6">
              <a:alpha val="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C:\Users\Jan\AppData\Local\Microsoft\Windows\Temporary Internet Files\Content.IE5\6WI2B7BD\MC9003835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725119" cy="993953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79512" y="36450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evenement</a:t>
            </a:r>
            <a:endParaRPr lang="en-US" dirty="0" smtClean="0"/>
          </a:p>
          <a:p>
            <a:pPr algn="ctr"/>
            <a:r>
              <a:rPr lang="en-US" dirty="0" err="1" smtClean="0"/>
              <a:t>organisator</a:t>
            </a:r>
            <a:endParaRPr lang="nl-NL" dirty="0"/>
          </a:p>
        </p:txBody>
      </p:sp>
      <p:grpSp>
        <p:nvGrpSpPr>
          <p:cNvPr id="2" name="Groep 28"/>
          <p:cNvGrpSpPr/>
          <p:nvPr/>
        </p:nvGrpSpPr>
        <p:grpSpPr>
          <a:xfrm>
            <a:off x="7488832" y="4725144"/>
            <a:ext cx="1547664" cy="1654443"/>
            <a:chOff x="7596336" y="764704"/>
            <a:chExt cx="1547664" cy="1654443"/>
          </a:xfrm>
        </p:grpSpPr>
        <p:pic>
          <p:nvPicPr>
            <p:cNvPr id="1028" name="Picture 4" descr="C:\Users\Jan\AppData\Local\Microsoft\Windows\Temporary Internet Files\Content.IE5\IKBWXUEF\MC90038360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8384" y="764704"/>
              <a:ext cx="587045" cy="916229"/>
            </a:xfrm>
            <a:prstGeom prst="rect">
              <a:avLst/>
            </a:prstGeom>
            <a:noFill/>
          </p:spPr>
        </p:pic>
        <p:sp>
          <p:nvSpPr>
            <p:cNvPr id="8" name="Tekstvak 7"/>
            <p:cNvSpPr txBox="1"/>
            <p:nvPr/>
          </p:nvSpPr>
          <p:spPr>
            <a:xfrm>
              <a:off x="7596336" y="1772816"/>
              <a:ext cx="1547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Toerist</a:t>
              </a:r>
              <a:r>
                <a:rPr lang="en-US" dirty="0" smtClean="0"/>
                <a:t> (met </a:t>
              </a:r>
              <a:r>
                <a:rPr lang="en-US" dirty="0" err="1" smtClean="0"/>
                <a:t>smartphone</a:t>
              </a:r>
              <a:r>
                <a:rPr lang="en-US" dirty="0" smtClean="0"/>
                <a:t>)</a:t>
              </a:r>
              <a:endParaRPr lang="nl-NL" dirty="0"/>
            </a:p>
          </p:txBody>
        </p:sp>
      </p:grpSp>
      <p:grpSp>
        <p:nvGrpSpPr>
          <p:cNvPr id="3" name="Groep 27"/>
          <p:cNvGrpSpPr/>
          <p:nvPr/>
        </p:nvGrpSpPr>
        <p:grpSpPr>
          <a:xfrm>
            <a:off x="7668344" y="332656"/>
            <a:ext cx="1368152" cy="1654443"/>
            <a:chOff x="7596336" y="4077072"/>
            <a:chExt cx="1368152" cy="1654443"/>
          </a:xfrm>
        </p:grpSpPr>
        <p:pic>
          <p:nvPicPr>
            <p:cNvPr id="1027" name="Picture 3" descr="C:\Users\Jan\AppData\Local\Microsoft\Windows\Temporary Internet Files\Content.IE5\A6PM736H\MC90039102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4077072"/>
              <a:ext cx="925513" cy="906462"/>
            </a:xfrm>
            <a:prstGeom prst="rect">
              <a:avLst/>
            </a:prstGeom>
            <a:noFill/>
          </p:spPr>
        </p:pic>
        <p:sp>
          <p:nvSpPr>
            <p:cNvPr id="9" name="Tekstvak 8"/>
            <p:cNvSpPr txBox="1"/>
            <p:nvPr/>
          </p:nvSpPr>
          <p:spPr>
            <a:xfrm>
              <a:off x="7596336" y="508518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Hummelse</a:t>
              </a:r>
              <a:r>
                <a:rPr lang="en-US" dirty="0" smtClean="0"/>
                <a:t> </a:t>
              </a:r>
              <a:r>
                <a:rPr lang="en-US" dirty="0" err="1" smtClean="0"/>
                <a:t>bewoners</a:t>
              </a:r>
              <a:endParaRPr lang="nl-NL" dirty="0"/>
            </a:p>
          </p:txBody>
        </p:sp>
      </p:grpSp>
      <p:sp>
        <p:nvSpPr>
          <p:cNvPr id="10" name="Rechthoek 9"/>
          <p:cNvSpPr/>
          <p:nvPr/>
        </p:nvSpPr>
        <p:spPr>
          <a:xfrm>
            <a:off x="1547664" y="220486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Josée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Postmaa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19672" y="5877272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Dorpsraad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5148064" y="6237312"/>
            <a:ext cx="180020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Portaal</a:t>
            </a:r>
            <a:r>
              <a:rPr lang="en-US" dirty="0" smtClean="0"/>
              <a:t> </a:t>
            </a:r>
            <a:r>
              <a:rPr lang="en-US" dirty="0" err="1" smtClean="0"/>
              <a:t>borden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203848" y="4077072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Harold</a:t>
            </a:r>
          </a:p>
          <a:p>
            <a:pPr algn="ctr"/>
            <a:r>
              <a:rPr lang="en-US" dirty="0" err="1" smtClean="0"/>
              <a:t>Pelgrom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3779912" y="508518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 K.K.</a:t>
            </a:r>
            <a:endParaRPr lang="nl-NL" dirty="0"/>
          </a:p>
        </p:txBody>
      </p:sp>
      <p:grpSp>
        <p:nvGrpSpPr>
          <p:cNvPr id="4" name="Groep 31"/>
          <p:cNvGrpSpPr/>
          <p:nvPr/>
        </p:nvGrpSpPr>
        <p:grpSpPr>
          <a:xfrm>
            <a:off x="3203848" y="2636912"/>
            <a:ext cx="1152128" cy="1008112"/>
            <a:chOff x="3851920" y="1196752"/>
            <a:chExt cx="1296144" cy="1008112"/>
          </a:xfrm>
        </p:grpSpPr>
        <p:sp>
          <p:nvSpPr>
            <p:cNvPr id="15" name="Rechthoek 14"/>
            <p:cNvSpPr/>
            <p:nvPr/>
          </p:nvSpPr>
          <p:spPr>
            <a:xfrm>
              <a:off x="3851920" y="1196752"/>
              <a:ext cx="1296144" cy="86409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Achterhoek</a:t>
              </a:r>
              <a:r>
                <a:rPr lang="en-US" sz="1600" dirty="0" smtClean="0"/>
                <a:t> agenda</a:t>
              </a:r>
              <a:endParaRPr lang="nl-NL" sz="16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923928" y="1268760"/>
              <a:ext cx="1152128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Achterhoek</a:t>
              </a:r>
              <a:r>
                <a:rPr lang="en-US" sz="1400" dirty="0" smtClean="0"/>
                <a:t> agenda</a:t>
              </a:r>
              <a:endParaRPr lang="nl-NL" sz="1400" dirty="0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4499992" y="2060848"/>
              <a:ext cx="45719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4139952" y="2132856"/>
              <a:ext cx="792088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" name="Groep 30"/>
          <p:cNvGrpSpPr/>
          <p:nvPr/>
        </p:nvGrpSpPr>
        <p:grpSpPr>
          <a:xfrm>
            <a:off x="3203848" y="116632"/>
            <a:ext cx="1584176" cy="1080120"/>
            <a:chOff x="3851920" y="2420888"/>
            <a:chExt cx="1584176" cy="1080120"/>
          </a:xfrm>
        </p:grpSpPr>
        <p:grpSp>
          <p:nvGrpSpPr>
            <p:cNvPr id="6" name="Groep 21"/>
            <p:cNvGrpSpPr/>
            <p:nvPr/>
          </p:nvGrpSpPr>
          <p:grpSpPr>
            <a:xfrm>
              <a:off x="3851920" y="2420888"/>
              <a:ext cx="1152128" cy="1080120"/>
              <a:chOff x="3923928" y="2852936"/>
              <a:chExt cx="828092" cy="864096"/>
            </a:xfrm>
          </p:grpSpPr>
          <p:sp>
            <p:nvSpPr>
              <p:cNvPr id="19" name="Trapezium 18"/>
              <p:cNvSpPr/>
              <p:nvPr/>
            </p:nvSpPr>
            <p:spPr>
              <a:xfrm rot="5400000">
                <a:off x="3725906" y="3086962"/>
                <a:ext cx="792088" cy="396044"/>
              </a:xfrm>
              <a:prstGeom prst="trapezoid">
                <a:avLst>
                  <a:gd name="adj" fmla="val 2534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Trapezium 20"/>
              <p:cNvSpPr/>
              <p:nvPr/>
            </p:nvSpPr>
            <p:spPr>
              <a:xfrm rot="5400000" flipV="1">
                <a:off x="4085946" y="3050958"/>
                <a:ext cx="864096" cy="468052"/>
              </a:xfrm>
              <a:prstGeom prst="trapezoid">
                <a:avLst>
                  <a:gd name="adj" fmla="val 2534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Tekstvak 22"/>
            <p:cNvSpPr txBox="1"/>
            <p:nvPr/>
          </p:nvSpPr>
          <p:spPr>
            <a:xfrm>
              <a:off x="3923928" y="278092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Contact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ep 29"/>
          <p:cNvGrpSpPr/>
          <p:nvPr/>
        </p:nvGrpSpPr>
        <p:grpSpPr>
          <a:xfrm>
            <a:off x="3059832" y="1268760"/>
            <a:ext cx="1512168" cy="1080120"/>
            <a:chOff x="3707904" y="3573016"/>
            <a:chExt cx="1512168" cy="1080120"/>
          </a:xfrm>
        </p:grpSpPr>
        <p:grpSp>
          <p:nvGrpSpPr>
            <p:cNvPr id="22" name="Groep 23"/>
            <p:cNvGrpSpPr/>
            <p:nvPr/>
          </p:nvGrpSpPr>
          <p:grpSpPr>
            <a:xfrm>
              <a:off x="3851920" y="3573016"/>
              <a:ext cx="1152128" cy="1080120"/>
              <a:chOff x="3923928" y="2852936"/>
              <a:chExt cx="828092" cy="864096"/>
            </a:xfrm>
          </p:grpSpPr>
          <p:sp>
            <p:nvSpPr>
              <p:cNvPr id="25" name="Trapezium 24"/>
              <p:cNvSpPr/>
              <p:nvPr/>
            </p:nvSpPr>
            <p:spPr>
              <a:xfrm rot="5400000">
                <a:off x="3725906" y="3086962"/>
                <a:ext cx="792088" cy="396044"/>
              </a:xfrm>
              <a:prstGeom prst="trapezoid">
                <a:avLst>
                  <a:gd name="adj" fmla="val 2534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Trapezium 25"/>
              <p:cNvSpPr/>
              <p:nvPr/>
            </p:nvSpPr>
            <p:spPr>
              <a:xfrm rot="5400000" flipV="1">
                <a:off x="4085946" y="3050958"/>
                <a:ext cx="864096" cy="468052"/>
              </a:xfrm>
              <a:prstGeom prst="trapezoid">
                <a:avLst>
                  <a:gd name="adj" fmla="val 2534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7" name="Tekstvak 26"/>
            <p:cNvSpPr txBox="1"/>
            <p:nvPr/>
          </p:nvSpPr>
          <p:spPr>
            <a:xfrm>
              <a:off x="3707904" y="3789040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Hessen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combinatie</a:t>
              </a:r>
              <a:endParaRPr lang="nl-N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 32"/>
          <p:cNvGrpSpPr/>
          <p:nvPr/>
        </p:nvGrpSpPr>
        <p:grpSpPr>
          <a:xfrm>
            <a:off x="5796136" y="4869160"/>
            <a:ext cx="1152128" cy="1008112"/>
            <a:chOff x="3851920" y="1196752"/>
            <a:chExt cx="1296144" cy="1008112"/>
          </a:xfrm>
        </p:grpSpPr>
        <p:sp>
          <p:nvSpPr>
            <p:cNvPr id="34" name="Rechthoek 33"/>
            <p:cNvSpPr/>
            <p:nvPr/>
          </p:nvSpPr>
          <p:spPr>
            <a:xfrm>
              <a:off x="3851920" y="1196752"/>
              <a:ext cx="1296144" cy="86409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Achterhoek</a:t>
              </a:r>
              <a:r>
                <a:rPr lang="en-US" sz="1600" dirty="0" smtClean="0"/>
                <a:t> agenda</a:t>
              </a:r>
              <a:endParaRPr lang="nl-NL" sz="1600" dirty="0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3923928" y="1268760"/>
              <a:ext cx="1152128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Facebook</a:t>
              </a:r>
              <a:endParaRPr lang="nl-NL" sz="1400" dirty="0"/>
            </a:p>
          </p:txBody>
        </p:sp>
        <p:sp>
          <p:nvSpPr>
            <p:cNvPr id="36" name="Rechthoek 35"/>
            <p:cNvSpPr/>
            <p:nvPr/>
          </p:nvSpPr>
          <p:spPr>
            <a:xfrm>
              <a:off x="4499992" y="2060848"/>
              <a:ext cx="45719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/>
            <p:cNvSpPr/>
            <p:nvPr/>
          </p:nvSpPr>
          <p:spPr>
            <a:xfrm>
              <a:off x="4139952" y="2132856"/>
              <a:ext cx="792088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37"/>
          <p:cNvGrpSpPr/>
          <p:nvPr/>
        </p:nvGrpSpPr>
        <p:grpSpPr>
          <a:xfrm>
            <a:off x="5796136" y="2132856"/>
            <a:ext cx="1152128" cy="1008112"/>
            <a:chOff x="3851920" y="1196752"/>
            <a:chExt cx="1296144" cy="1008112"/>
          </a:xfrm>
        </p:grpSpPr>
        <p:sp>
          <p:nvSpPr>
            <p:cNvPr id="39" name="Rechthoek 38"/>
            <p:cNvSpPr/>
            <p:nvPr/>
          </p:nvSpPr>
          <p:spPr>
            <a:xfrm>
              <a:off x="3851920" y="1196752"/>
              <a:ext cx="1296144" cy="86409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Achterhoek</a:t>
              </a:r>
              <a:r>
                <a:rPr lang="en-US" sz="1600" dirty="0" smtClean="0"/>
                <a:t> agenda</a:t>
              </a:r>
              <a:endParaRPr lang="nl-NL" sz="1600" dirty="0"/>
            </a:p>
          </p:txBody>
        </p:sp>
        <p:sp>
          <p:nvSpPr>
            <p:cNvPr id="40" name="Rechthoek 39"/>
            <p:cNvSpPr/>
            <p:nvPr/>
          </p:nvSpPr>
          <p:spPr>
            <a:xfrm>
              <a:off x="3923928" y="1268760"/>
              <a:ext cx="1152128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Twitter</a:t>
              </a:r>
              <a:endParaRPr lang="nl-NL" sz="1400" dirty="0"/>
            </a:p>
          </p:txBody>
        </p:sp>
        <p:sp>
          <p:nvSpPr>
            <p:cNvPr id="41" name="Rechthoek 40"/>
            <p:cNvSpPr/>
            <p:nvPr/>
          </p:nvSpPr>
          <p:spPr>
            <a:xfrm>
              <a:off x="4499992" y="2060848"/>
              <a:ext cx="45719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1"/>
            <p:cNvSpPr/>
            <p:nvPr/>
          </p:nvSpPr>
          <p:spPr>
            <a:xfrm>
              <a:off x="4139952" y="2132856"/>
              <a:ext cx="792088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42"/>
          <p:cNvGrpSpPr/>
          <p:nvPr/>
        </p:nvGrpSpPr>
        <p:grpSpPr>
          <a:xfrm>
            <a:off x="5796136" y="3501008"/>
            <a:ext cx="1152128" cy="1008112"/>
            <a:chOff x="3851920" y="1196752"/>
            <a:chExt cx="1296144" cy="1008112"/>
          </a:xfrm>
        </p:grpSpPr>
        <p:sp>
          <p:nvSpPr>
            <p:cNvPr id="44" name="Rechthoek 43"/>
            <p:cNvSpPr/>
            <p:nvPr/>
          </p:nvSpPr>
          <p:spPr>
            <a:xfrm>
              <a:off x="3851920" y="1196752"/>
              <a:ext cx="1296144" cy="86409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Achterhoek</a:t>
              </a:r>
              <a:r>
                <a:rPr lang="en-US" sz="1600" dirty="0" smtClean="0"/>
                <a:t> agenda</a:t>
              </a:r>
              <a:endParaRPr lang="nl-NL" sz="1600" dirty="0"/>
            </a:p>
          </p:txBody>
        </p:sp>
        <p:sp>
          <p:nvSpPr>
            <p:cNvPr id="45" name="Rechthoek 44"/>
            <p:cNvSpPr/>
            <p:nvPr/>
          </p:nvSpPr>
          <p:spPr>
            <a:xfrm>
              <a:off x="3923928" y="1268760"/>
              <a:ext cx="1152128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Hummelo.nl</a:t>
              </a:r>
              <a:endParaRPr lang="nl-NL" sz="1400" dirty="0"/>
            </a:p>
          </p:txBody>
        </p:sp>
        <p:sp>
          <p:nvSpPr>
            <p:cNvPr id="46" name="Rechthoek 45"/>
            <p:cNvSpPr/>
            <p:nvPr/>
          </p:nvSpPr>
          <p:spPr>
            <a:xfrm>
              <a:off x="4499992" y="2060848"/>
              <a:ext cx="45719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/>
            <p:cNvSpPr/>
            <p:nvPr/>
          </p:nvSpPr>
          <p:spPr>
            <a:xfrm>
              <a:off x="4139952" y="2132856"/>
              <a:ext cx="792088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49" name="Rechte verbindingslijn met pijl 48"/>
          <p:cNvCxnSpPr/>
          <p:nvPr/>
        </p:nvCxnSpPr>
        <p:spPr>
          <a:xfrm flipH="1">
            <a:off x="4499992" y="476672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>
            <a:off x="4499992" y="1628800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 flipV="1">
            <a:off x="7236296" y="476672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>
            <a:endCxn id="39" idx="3"/>
          </p:cNvCxnSpPr>
          <p:nvPr/>
        </p:nvCxnSpPr>
        <p:spPr>
          <a:xfrm flipH="1">
            <a:off x="6948264" y="25649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>
            <a:endCxn id="44" idx="3"/>
          </p:cNvCxnSpPr>
          <p:nvPr/>
        </p:nvCxnSpPr>
        <p:spPr>
          <a:xfrm flipH="1">
            <a:off x="6948264" y="39330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>
            <a:endCxn id="34" idx="3"/>
          </p:cNvCxnSpPr>
          <p:nvPr/>
        </p:nvCxnSpPr>
        <p:spPr>
          <a:xfrm flipH="1">
            <a:off x="6948264" y="53012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>
            <a:endCxn id="12" idx="3"/>
          </p:cNvCxnSpPr>
          <p:nvPr/>
        </p:nvCxnSpPr>
        <p:spPr>
          <a:xfrm flipH="1">
            <a:off x="6948264" y="64533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/>
          <p:nvPr/>
        </p:nvCxnSpPr>
        <p:spPr>
          <a:xfrm flipH="1">
            <a:off x="7236296" y="98072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H="1">
            <a:off x="6948264" y="659735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H="1">
            <a:off x="6948264" y="54452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>
          <a:xfrm flipH="1">
            <a:off x="6948264" y="41490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7524328" y="4149080"/>
            <a:ext cx="0" cy="24482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 flipH="1">
            <a:off x="7452320" y="5445224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067944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/>
          <p:nvPr/>
        </p:nvCxnSpPr>
        <p:spPr>
          <a:xfrm>
            <a:off x="2987824" y="90872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/>
          <p:nvPr/>
        </p:nvCxnSpPr>
        <p:spPr>
          <a:xfrm>
            <a:off x="2987824" y="191683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met pijl 84"/>
          <p:cNvCxnSpPr/>
          <p:nvPr/>
        </p:nvCxnSpPr>
        <p:spPr>
          <a:xfrm>
            <a:off x="2987824" y="30689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>
            <a:off x="2987824" y="44371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2987824" y="90872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>
            <a:stCxn id="10" idx="3"/>
          </p:cNvCxnSpPr>
          <p:nvPr/>
        </p:nvCxnSpPr>
        <p:spPr>
          <a:xfrm>
            <a:off x="2699792" y="25649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/>
          <p:cNvCxnSpPr/>
          <p:nvPr/>
        </p:nvCxnSpPr>
        <p:spPr>
          <a:xfrm>
            <a:off x="971600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Vorm 93"/>
          <p:cNvCxnSpPr>
            <a:stCxn id="7" idx="2"/>
            <a:endCxn id="11" idx="1"/>
          </p:cNvCxnSpPr>
          <p:nvPr/>
        </p:nvCxnSpPr>
        <p:spPr>
          <a:xfrm rot="16200000" flipH="1">
            <a:off x="250650" y="4868289"/>
            <a:ext cx="1945957" cy="7920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/>
          <p:cNvCxnSpPr/>
          <p:nvPr/>
        </p:nvCxnSpPr>
        <p:spPr>
          <a:xfrm>
            <a:off x="971600" y="263691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met pijl 97"/>
          <p:cNvCxnSpPr>
            <a:endCxn id="12" idx="1"/>
          </p:cNvCxnSpPr>
          <p:nvPr/>
        </p:nvCxnSpPr>
        <p:spPr>
          <a:xfrm>
            <a:off x="2771800" y="6453336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14" idx="3"/>
          </p:cNvCxnSpPr>
          <p:nvPr/>
        </p:nvCxnSpPr>
        <p:spPr>
          <a:xfrm>
            <a:off x="4932040" y="544522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ilinder 100"/>
          <p:cNvSpPr/>
          <p:nvPr/>
        </p:nvSpPr>
        <p:spPr>
          <a:xfrm>
            <a:off x="5148064" y="2420888"/>
            <a:ext cx="360040" cy="3600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2" name="Rechte verbindingslijn met pijl 101"/>
          <p:cNvCxnSpPr/>
          <p:nvPr/>
        </p:nvCxnSpPr>
        <p:spPr>
          <a:xfrm>
            <a:off x="5508104" y="256490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met pijl 103"/>
          <p:cNvCxnSpPr/>
          <p:nvPr/>
        </p:nvCxnSpPr>
        <p:spPr>
          <a:xfrm flipV="1">
            <a:off x="6084168" y="4221088"/>
            <a:ext cx="0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/>
          <p:nvPr/>
        </p:nvCxnSpPr>
        <p:spPr>
          <a:xfrm flipH="1">
            <a:off x="6228184" y="4221088"/>
            <a:ext cx="838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Rechte verbindingslijn met pijl 108"/>
          <p:cNvCxnSpPr/>
          <p:nvPr/>
        </p:nvCxnSpPr>
        <p:spPr>
          <a:xfrm flipH="1">
            <a:off x="6228184" y="2852936"/>
            <a:ext cx="838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kstvak 110"/>
          <p:cNvSpPr txBox="1"/>
          <p:nvPr/>
        </p:nvSpPr>
        <p:spPr>
          <a:xfrm>
            <a:off x="7596336" y="27089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digitale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dorpsplein</a:t>
            </a:r>
            <a:endParaRPr lang="nl-NL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2" name="Rechte verbindingslijn met pijl 111"/>
          <p:cNvCxnSpPr/>
          <p:nvPr/>
        </p:nvCxnSpPr>
        <p:spPr>
          <a:xfrm>
            <a:off x="4355976" y="2996952"/>
            <a:ext cx="1584176" cy="20882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/>
          <p:nvPr/>
        </p:nvCxnSpPr>
        <p:spPr>
          <a:xfrm>
            <a:off x="4355977" y="2989208"/>
            <a:ext cx="1584175" cy="7998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4355976" y="422473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8" y="0"/>
            <a:ext cx="91986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4"/>
            <a:ext cx="9143999" cy="738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25" cy="696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6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2" y="0"/>
            <a:ext cx="9162791" cy="69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7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2" y="-9811"/>
            <a:ext cx="9156882" cy="69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2001: Website volksfeesthummelo.nl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+ Foto’s &amp; info over het Volksfeest </a:t>
            </a:r>
          </a:p>
          <a:p>
            <a:pPr marL="0" indent="0">
              <a:buNone/>
            </a:pPr>
            <a:r>
              <a:rPr lang="nl-NL" dirty="0" smtClean="0"/>
              <a:t>+ Foto’s &amp; info over Hummelo </a:t>
            </a:r>
            <a:br>
              <a:rPr lang="nl-NL" dirty="0" smtClean="0"/>
            </a:br>
            <a:r>
              <a:rPr lang="nl-NL" dirty="0" smtClean="0"/>
              <a:t>   (geschiedenis/nieuws/evenementen)</a:t>
            </a:r>
          </a:p>
          <a:p>
            <a:pPr marL="0" indent="0">
              <a:buNone/>
            </a:pPr>
            <a:r>
              <a:rPr lang="nl-NL" dirty="0"/>
              <a:t>+ </a:t>
            </a:r>
            <a:r>
              <a:rPr lang="nl-NL" dirty="0" smtClean="0"/>
              <a:t>Verwijzingen </a:t>
            </a:r>
            <a:r>
              <a:rPr lang="nl-NL" dirty="0"/>
              <a:t>vanaf Wikipedia, Gelderlander, etc.</a:t>
            </a:r>
          </a:p>
          <a:p>
            <a:pPr marL="0" indent="0">
              <a:buNone/>
            </a:pPr>
            <a:r>
              <a:rPr lang="nl-NL" dirty="0" smtClean="0"/>
              <a:t>+ </a:t>
            </a:r>
            <a:r>
              <a:rPr lang="nl-NL" dirty="0" smtClean="0"/>
              <a:t>Groot bereik </a:t>
            </a:r>
            <a:r>
              <a:rPr lang="nl-NL" dirty="0" smtClean="0"/>
              <a:t>(honderden </a:t>
            </a:r>
            <a:r>
              <a:rPr lang="nl-NL" dirty="0" smtClean="0"/>
              <a:t>bezoekers per dag</a:t>
            </a:r>
            <a:r>
              <a:rPr lang="nl-NL" dirty="0" smtClean="0"/>
              <a:t>)</a:t>
            </a:r>
          </a:p>
          <a:p>
            <a:pPr marL="0" indent="0">
              <a:buFontTx/>
              <a:buChar char="-"/>
            </a:pPr>
            <a:r>
              <a:rPr lang="nl-NL" dirty="0" smtClean="0"/>
              <a:t> Je </a:t>
            </a:r>
            <a:r>
              <a:rPr lang="nl-NL" dirty="0" smtClean="0"/>
              <a:t>moet website bezoeken of </a:t>
            </a:r>
            <a:r>
              <a:rPr lang="nl-NL" dirty="0" err="1" smtClean="0"/>
              <a:t>Googlen</a:t>
            </a:r>
            <a:r>
              <a:rPr lang="nl-NL" dirty="0" smtClean="0"/>
              <a:t> om info </a:t>
            </a:r>
            <a:br>
              <a:rPr lang="nl-NL" dirty="0" smtClean="0"/>
            </a:br>
            <a:r>
              <a:rPr lang="nl-NL" dirty="0" smtClean="0"/>
              <a:t>   te vinden</a:t>
            </a:r>
          </a:p>
          <a:p>
            <a:pPr marL="0" indent="0">
              <a:buFontTx/>
              <a:buChar char="-"/>
            </a:pPr>
            <a:r>
              <a:rPr lang="nl-NL" dirty="0" smtClean="0"/>
              <a:t> </a:t>
            </a:r>
            <a:r>
              <a:rPr lang="nl-NL" dirty="0" smtClean="0"/>
              <a:t>Voor </a:t>
            </a:r>
            <a:r>
              <a:rPr lang="nl-NL" dirty="0" smtClean="0"/>
              <a:t>buitenstaanders verwarrend </a:t>
            </a:r>
            <a:r>
              <a:rPr lang="nl-NL" dirty="0" smtClean="0"/>
              <a:t>dat </a:t>
            </a:r>
            <a:r>
              <a:rPr lang="nl-NL" dirty="0" smtClean="0"/>
              <a:t>Volksfeest-website </a:t>
            </a:r>
            <a:r>
              <a:rPr lang="nl-NL" dirty="0" smtClean="0"/>
              <a:t>bezocht </a:t>
            </a:r>
            <a:r>
              <a:rPr lang="nl-NL" dirty="0" smtClean="0"/>
              <a:t>moet worden voor historie en evenementen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‘Pull’ mechanisme </a:t>
            </a:r>
            <a:r>
              <a:rPr lang="nl-NL" b="1" dirty="0" smtClean="0">
                <a:sym typeface="Wingdings" pitchFamily="2" charset="2"/>
              </a:rPr>
              <a:t> </a:t>
            </a:r>
            <a:r>
              <a:rPr lang="nl-NL" b="1" dirty="0" smtClean="0"/>
              <a:t>Archieffunctie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12074"/>
            <a:ext cx="1469041" cy="127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6" y="804"/>
            <a:ext cx="9157646" cy="744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9" y="-27298"/>
            <a:ext cx="9175359" cy="73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-8690"/>
            <a:ext cx="91440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3" y="-99392"/>
            <a:ext cx="9196663" cy="7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</a:t>
            </a:r>
            <a:r>
              <a:rPr lang="en-US" dirty="0" err="1" smtClean="0"/>
              <a:t>effectief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media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richten</a:t>
            </a:r>
            <a:r>
              <a:rPr lang="en-US" dirty="0" smtClean="0"/>
              <a:t> op </a:t>
            </a:r>
            <a:r>
              <a:rPr lang="en-US" b="1" dirty="0" smtClean="0"/>
              <a:t>website</a:t>
            </a:r>
            <a:r>
              <a:rPr lang="en-US" dirty="0" smtClean="0"/>
              <a:t>, </a:t>
            </a:r>
            <a:r>
              <a:rPr lang="en-US" b="1" dirty="0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óf</a:t>
            </a:r>
            <a:r>
              <a:rPr lang="en-US" dirty="0" smtClean="0"/>
              <a:t> </a:t>
            </a:r>
            <a:r>
              <a:rPr lang="en-US" b="1" dirty="0" smtClean="0"/>
              <a:t>Twitter</a:t>
            </a:r>
            <a:r>
              <a:rPr lang="en-US" dirty="0" smtClean="0"/>
              <a:t> (</a:t>
            </a:r>
            <a:r>
              <a:rPr lang="en-US" dirty="0" err="1" smtClean="0"/>
              <a:t>Hyves</a:t>
            </a:r>
            <a:r>
              <a:rPr lang="en-US" dirty="0" smtClean="0"/>
              <a:t>, Google+, etc.)</a:t>
            </a:r>
          </a:p>
          <a:p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van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kracht</a:t>
            </a:r>
            <a:r>
              <a:rPr lang="en-US" dirty="0" smtClean="0"/>
              <a:t> van </a:t>
            </a:r>
            <a:br>
              <a:rPr lang="en-US" dirty="0" smtClean="0"/>
            </a:br>
            <a:r>
              <a:rPr lang="en-US" b="1" dirty="0" smtClean="0"/>
              <a:t>al </a:t>
            </a:r>
            <a:r>
              <a:rPr lang="en-US" b="1" dirty="0" err="1" smtClean="0"/>
              <a:t>deze</a:t>
            </a:r>
            <a:r>
              <a:rPr lang="en-US" b="1" dirty="0" smtClean="0"/>
              <a:t> media</a:t>
            </a:r>
          </a:p>
          <a:p>
            <a:r>
              <a:rPr lang="en-US" dirty="0" err="1" smtClean="0"/>
              <a:t>Regelmatig</a:t>
            </a:r>
            <a:r>
              <a:rPr lang="en-US" dirty="0" smtClean="0"/>
              <a:t> </a:t>
            </a:r>
            <a:r>
              <a:rPr lang="en-US" dirty="0" err="1" smtClean="0"/>
              <a:t>updaten</a:t>
            </a:r>
            <a:r>
              <a:rPr lang="en-US" dirty="0" smtClean="0"/>
              <a:t>, </a:t>
            </a:r>
            <a:r>
              <a:rPr lang="en-US" dirty="0" err="1" smtClean="0"/>
              <a:t>posten</a:t>
            </a:r>
            <a:r>
              <a:rPr lang="en-US" dirty="0" smtClean="0"/>
              <a:t>, </a:t>
            </a:r>
            <a:r>
              <a:rPr lang="en-US" dirty="0" err="1" smtClean="0"/>
              <a:t>tweeten</a:t>
            </a:r>
            <a:r>
              <a:rPr lang="en-US" dirty="0" smtClean="0"/>
              <a:t>, </a:t>
            </a:r>
            <a:r>
              <a:rPr lang="en-US" dirty="0" err="1" smtClean="0"/>
              <a:t>bloggen</a:t>
            </a:r>
            <a:endParaRPr lang="en-US" dirty="0" smtClean="0"/>
          </a:p>
          <a:p>
            <a:r>
              <a:rPr lang="en-US" dirty="0" err="1" smtClean="0"/>
              <a:t>Denk</a:t>
            </a:r>
            <a:r>
              <a:rPr lang="en-US" dirty="0" smtClean="0"/>
              <a:t> bij </a:t>
            </a:r>
            <a:r>
              <a:rPr lang="en-US" dirty="0" err="1" smtClean="0"/>
              <a:t>communicatie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toerist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err="1" smtClean="0"/>
              <a:t>dagjesmensen</a:t>
            </a:r>
            <a:r>
              <a:rPr lang="en-US" dirty="0" smtClean="0"/>
              <a:t>: indirect </a:t>
            </a:r>
            <a:r>
              <a:rPr lang="en-US" dirty="0" err="1" smtClean="0"/>
              <a:t>óók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leefbaarheid</a:t>
            </a:r>
            <a:r>
              <a:rPr lang="en-US" dirty="0" smtClean="0"/>
              <a:t> van het </a:t>
            </a:r>
            <a:r>
              <a:rPr lang="en-US" dirty="0" err="1" smtClean="0"/>
              <a:t>dorp</a:t>
            </a:r>
            <a:r>
              <a:rPr lang="en-US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9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4" name="Picture 4" descr="C:\Users\Harold\Documents\Projecten\Volksfeest Hummelo\_div\www-volksfeesthummelo-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51" y="476672"/>
            <a:ext cx="669363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9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2011 </a:t>
            </a:r>
            <a:r>
              <a:rPr lang="nl-NL" dirty="0" err="1" smtClean="0"/>
              <a:t>Twitter</a:t>
            </a:r>
            <a:r>
              <a:rPr lang="nl-NL" dirty="0" smtClean="0"/>
              <a:t> account ‘Hummelo’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+ Verzamelt alle </a:t>
            </a:r>
            <a:r>
              <a:rPr lang="nl-NL" dirty="0" err="1" smtClean="0"/>
              <a:t>tweets</a:t>
            </a:r>
            <a:r>
              <a:rPr lang="nl-NL" dirty="0" smtClean="0"/>
              <a:t> m.b.t. Hummelo</a:t>
            </a:r>
          </a:p>
          <a:p>
            <a:pPr marL="0" indent="0">
              <a:buNone/>
            </a:pPr>
            <a:r>
              <a:rPr lang="nl-NL" dirty="0" smtClean="0"/>
              <a:t>+ Verzamelt veranderingen op websites m.b.t. </a:t>
            </a:r>
            <a:br>
              <a:rPr lang="nl-NL" dirty="0" smtClean="0"/>
            </a:br>
            <a:r>
              <a:rPr lang="nl-NL" dirty="0" smtClean="0"/>
              <a:t>   Hummelo</a:t>
            </a:r>
          </a:p>
          <a:p>
            <a:pPr>
              <a:buFontTx/>
              <a:buChar char="-"/>
            </a:pPr>
            <a:r>
              <a:rPr lang="nl-NL" dirty="0" smtClean="0"/>
              <a:t>Korte berichten, gericht op ‘nu’, niet handig </a:t>
            </a:r>
            <a:br>
              <a:rPr lang="nl-NL" dirty="0" smtClean="0"/>
            </a:br>
            <a:r>
              <a:rPr lang="nl-NL" dirty="0" smtClean="0"/>
              <a:t>   terugzoeken</a:t>
            </a:r>
          </a:p>
          <a:p>
            <a:pPr>
              <a:buFontTx/>
              <a:buChar char="-"/>
            </a:pPr>
            <a:r>
              <a:rPr lang="nl-NL" dirty="0" smtClean="0"/>
              <a:t>Alleen ‘volgers’ zien berichten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‘Push’ </a:t>
            </a:r>
            <a:r>
              <a:rPr lang="nl-NL" b="1" dirty="0" smtClean="0">
                <a:sym typeface="Wingdings" pitchFamily="2" charset="2"/>
              </a:rPr>
              <a:t> Laatste nieuws / </a:t>
            </a:r>
            <a:br>
              <a:rPr lang="nl-NL" b="1" dirty="0" smtClean="0">
                <a:sym typeface="Wingdings" pitchFamily="2" charset="2"/>
              </a:rPr>
            </a:br>
            <a:r>
              <a:rPr lang="nl-NL" b="1" dirty="0" smtClean="0">
                <a:sym typeface="Wingdings" pitchFamily="2" charset="2"/>
              </a:rPr>
              <a:t>                  op de hoogte blijven</a:t>
            </a:r>
            <a:endParaRPr lang="nl-NL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80684"/>
            <a:ext cx="1533057" cy="125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40"/>
            <a:ext cx="9144000" cy="74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2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Maart 2013: </a:t>
            </a:r>
            <a:r>
              <a:rPr lang="nl-NL" dirty="0" err="1" smtClean="0"/>
              <a:t>Facebook</a:t>
            </a:r>
            <a:r>
              <a:rPr lang="nl-NL" dirty="0" smtClean="0"/>
              <a:t> ‘Hummelo’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+ Voegt ‘sociale’ component toe aan </a:t>
            </a:r>
            <a:r>
              <a:rPr lang="nl-NL" dirty="0" err="1" smtClean="0"/>
              <a:t>Hummelse</a:t>
            </a:r>
            <a:r>
              <a:rPr lang="nl-NL" dirty="0" smtClean="0"/>
              <a:t> evenementen </a:t>
            </a:r>
          </a:p>
          <a:p>
            <a:pPr marL="0" indent="0">
              <a:buNone/>
            </a:pPr>
            <a:r>
              <a:rPr lang="nl-NL" dirty="0" smtClean="0"/>
              <a:t>+ Groot bereik door ‘kettingbrief effect’ (vrienden én vrienden-van-vrienden) </a:t>
            </a:r>
            <a:r>
              <a:rPr lang="nl-NL" dirty="0" err="1" smtClean="0"/>
              <a:t>b.v</a:t>
            </a:r>
            <a:r>
              <a:rPr lang="nl-NL" dirty="0" smtClean="0"/>
              <a:t>. door </a:t>
            </a:r>
            <a:r>
              <a:rPr lang="nl-NL" dirty="0" err="1" smtClean="0"/>
              <a:t>Share-and-like</a:t>
            </a:r>
            <a:endParaRPr lang="nl-NL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Naast</a:t>
            </a:r>
            <a:r>
              <a:rPr lang="en-US" dirty="0" smtClean="0"/>
              <a:t> </a:t>
            </a:r>
            <a:r>
              <a:rPr lang="en-US" dirty="0" err="1" smtClean="0"/>
              <a:t>inwoners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geschikt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dagjesmensen</a:t>
            </a:r>
            <a:r>
              <a:rPr lang="en-US" dirty="0" smtClean="0"/>
              <a:t>/</a:t>
            </a:r>
            <a:r>
              <a:rPr lang="en-US" dirty="0" err="1" smtClean="0"/>
              <a:t>toeristen</a:t>
            </a:r>
            <a:r>
              <a:rPr lang="en-US" dirty="0" smtClean="0"/>
              <a:t> (</a:t>
            </a:r>
            <a:r>
              <a:rPr lang="en-US" dirty="0" err="1" smtClean="0"/>
              <a:t>bundelt</a:t>
            </a:r>
            <a:r>
              <a:rPr lang="en-US" dirty="0" smtClean="0"/>
              <a:t> </a:t>
            </a:r>
            <a:r>
              <a:rPr lang="en-US" dirty="0" err="1" smtClean="0"/>
              <a:t>versnipperde</a:t>
            </a:r>
            <a:r>
              <a:rPr lang="en-US" dirty="0" smtClean="0"/>
              <a:t> info tot ‘push’-info en </a:t>
            </a:r>
            <a:r>
              <a:rPr lang="en-US" dirty="0" err="1" smtClean="0"/>
              <a:t>bovendien</a:t>
            </a:r>
            <a:r>
              <a:rPr lang="en-US" dirty="0" smtClean="0"/>
              <a:t> via app </a:t>
            </a:r>
            <a:r>
              <a:rPr lang="en-US" dirty="0" err="1" smtClean="0"/>
              <a:t>toegankelijk</a:t>
            </a:r>
            <a:r>
              <a:rPr lang="en-US" dirty="0" smtClean="0"/>
              <a:t> (smartphone)</a:t>
            </a:r>
          </a:p>
          <a:p>
            <a:pPr marL="0" indent="0">
              <a:buNone/>
            </a:pPr>
            <a:r>
              <a:rPr lang="en-US" dirty="0" smtClean="0"/>
              <a:t>+ Account </a:t>
            </a:r>
            <a:r>
              <a:rPr lang="en-US" dirty="0" err="1" smtClean="0"/>
              <a:t>kan</a:t>
            </a:r>
            <a:r>
              <a:rPr lang="en-US" dirty="0" smtClean="0"/>
              <a:t> ‘</a:t>
            </a:r>
            <a:r>
              <a:rPr lang="en-US" dirty="0" err="1" smtClean="0"/>
              <a:t>uitgeleend</a:t>
            </a:r>
            <a:r>
              <a:rPr lang="en-US" dirty="0" smtClean="0"/>
              <a:t>’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evenementen</a:t>
            </a:r>
            <a:r>
              <a:rPr lang="en-US" dirty="0" smtClean="0"/>
              <a:t> </a:t>
            </a:r>
            <a:r>
              <a:rPr lang="en-US" dirty="0" err="1" smtClean="0"/>
              <a:t>waarbij</a:t>
            </a:r>
            <a:r>
              <a:rPr lang="en-US" dirty="0" smtClean="0"/>
              <a:t> je al </a:t>
            </a:r>
            <a:r>
              <a:rPr lang="en-US" dirty="0" err="1" smtClean="0"/>
              <a:t>een</a:t>
            </a:r>
            <a:r>
              <a:rPr lang="en-US" dirty="0" smtClean="0"/>
              <a:t> basis-</a:t>
            </a:r>
            <a:r>
              <a:rPr lang="en-US" dirty="0" err="1" smtClean="0"/>
              <a:t>groep</a:t>
            </a:r>
            <a:r>
              <a:rPr lang="en-US" dirty="0" smtClean="0"/>
              <a:t> ‘</a:t>
            </a:r>
            <a:r>
              <a:rPr lang="en-US" dirty="0" err="1" smtClean="0"/>
              <a:t>volgers</a:t>
            </a:r>
            <a:r>
              <a:rPr lang="en-US" dirty="0" smtClean="0"/>
              <a:t>’ </a:t>
            </a:r>
            <a:r>
              <a:rPr lang="en-US" dirty="0" err="1" smtClean="0"/>
              <a:t>hebt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Alleen geschikt voor actueel </a:t>
            </a:r>
            <a:r>
              <a:rPr lang="nl-NL" dirty="0" smtClean="0"/>
              <a:t>nieuws (niet </a:t>
            </a:r>
            <a:r>
              <a:rPr lang="nl-NL" dirty="0" smtClean="0"/>
              <a:t>handig </a:t>
            </a:r>
            <a:br>
              <a:rPr lang="nl-NL" dirty="0" smtClean="0"/>
            </a:br>
            <a:r>
              <a:rPr lang="nl-NL" dirty="0" smtClean="0"/>
              <a:t>terugzoeken</a:t>
            </a:r>
            <a:r>
              <a:rPr lang="en-US" dirty="0" smtClean="0"/>
              <a:t>)</a:t>
            </a:r>
            <a:endParaRPr lang="nl-NL" dirty="0" smtClean="0"/>
          </a:p>
          <a:p>
            <a:pPr>
              <a:buFontTx/>
              <a:buChar char="-"/>
            </a:pPr>
            <a:r>
              <a:rPr lang="en-US" dirty="0" err="1" smtClean="0"/>
              <a:t>Alleen</a:t>
            </a:r>
            <a:r>
              <a:rPr lang="en-US" dirty="0" smtClean="0"/>
              <a:t> ‘</a:t>
            </a:r>
            <a:r>
              <a:rPr lang="en-US" dirty="0" err="1" smtClean="0"/>
              <a:t>volgers</a:t>
            </a:r>
            <a:r>
              <a:rPr lang="en-US" dirty="0" smtClean="0"/>
              <a:t>’ </a:t>
            </a:r>
            <a:r>
              <a:rPr lang="en-US" dirty="0" err="1" smtClean="0"/>
              <a:t>zien</a:t>
            </a:r>
            <a:r>
              <a:rPr lang="en-US" dirty="0" smtClean="0"/>
              <a:t> </a:t>
            </a:r>
            <a:r>
              <a:rPr lang="en-US" dirty="0" err="1" smtClean="0"/>
              <a:t>berichten</a:t>
            </a:r>
            <a:r>
              <a:rPr lang="en-US" dirty="0" smtClean="0"/>
              <a:t> (</a:t>
            </a:r>
            <a:r>
              <a:rPr lang="en-US" dirty="0" err="1" smtClean="0"/>
              <a:t>tenzij</a:t>
            </a:r>
            <a:r>
              <a:rPr lang="en-US" dirty="0" smtClean="0"/>
              <a:t> </a:t>
            </a:r>
            <a:r>
              <a:rPr lang="en-US" dirty="0" err="1" smtClean="0"/>
              <a:t>reacties</a:t>
            </a:r>
            <a:r>
              <a:rPr lang="en-US" dirty="0" smtClean="0"/>
              <a:t>)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‘Push’ </a:t>
            </a:r>
            <a:r>
              <a:rPr lang="nl-NL" b="1" dirty="0" smtClean="0">
                <a:sym typeface="Wingdings" pitchFamily="2" charset="2"/>
              </a:rPr>
              <a:t> Laatste nieuws / evenementen</a:t>
            </a:r>
            <a:br>
              <a:rPr lang="nl-NL" b="1" dirty="0" smtClean="0">
                <a:sym typeface="Wingdings" pitchFamily="2" charset="2"/>
              </a:rPr>
            </a:br>
            <a:r>
              <a:rPr lang="nl-NL" b="1" dirty="0" smtClean="0">
                <a:sym typeface="Wingdings" pitchFamily="2" charset="2"/>
              </a:rPr>
              <a:t>                 op de hoogte blijven</a:t>
            </a:r>
            <a:endParaRPr lang="nl-NL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64106"/>
            <a:ext cx="1482617" cy="12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5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17835" cy="756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8022"/>
            <a:ext cx="70104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326</Words>
  <Application>Microsoft Office PowerPoint</Application>
  <PresentationFormat>Diavoorstelling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Digitale samenwerking Hummelo  (digitaal dorpsplein)</vt:lpstr>
      <vt:lpstr>2001: Website volksfeesthummelo.nl</vt:lpstr>
      <vt:lpstr>PowerPoint-presentatie</vt:lpstr>
      <vt:lpstr>2011 Twitter account ‘Hummelo’</vt:lpstr>
      <vt:lpstr>PowerPoint-presentatie</vt:lpstr>
      <vt:lpstr>Maart 2013: Facebook ‘Hummelo’</vt:lpstr>
      <vt:lpstr>PowerPoint-presentatie</vt:lpstr>
      <vt:lpstr>PowerPoint-presentatie</vt:lpstr>
      <vt:lpstr>PowerPoint-presentatie</vt:lpstr>
      <vt:lpstr>Gedrukte media </vt:lpstr>
      <vt:lpstr>Begin 2013: Achterhoek Agenda</vt:lpstr>
      <vt:lpstr>PowerPoint-presentatie</vt:lpstr>
      <vt:lpstr>Mei 2013: Samenwerking diverse media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Tips effectief gebruik nieuwe media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samenwerking Hummelo  digitale dorpsplein Hummelo</dc:title>
  <dc:creator>Harold</dc:creator>
  <cp:lastModifiedBy>Harold</cp:lastModifiedBy>
  <cp:revision>24</cp:revision>
  <dcterms:created xsi:type="dcterms:W3CDTF">2013-05-30T21:00:20Z</dcterms:created>
  <dcterms:modified xsi:type="dcterms:W3CDTF">2013-06-02T20:45:16Z</dcterms:modified>
</cp:coreProperties>
</file>